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notesMasterIdLst>
    <p:notesMasterId r:id="rId16"/>
  </p:notesMasterIdLst>
  <p:sldIdLst>
    <p:sldId id="256" r:id="rId2"/>
    <p:sldId id="257" r:id="rId3"/>
    <p:sldId id="258" r:id="rId4"/>
    <p:sldId id="272" r:id="rId5"/>
    <p:sldId id="259" r:id="rId6"/>
    <p:sldId id="261" r:id="rId7"/>
    <p:sldId id="263" r:id="rId8"/>
    <p:sldId id="264" r:id="rId9"/>
    <p:sldId id="266" r:id="rId10"/>
    <p:sldId id="262" r:id="rId11"/>
    <p:sldId id="269" r:id="rId12"/>
    <p:sldId id="265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3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095893-59D5-4B09-80E1-CE8BCD247F1E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EBF94-1ECE-44AB-B76E-8DFE4E99F3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219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EBF94-1ECE-44AB-B76E-8DFE4E99F34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849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8064896" cy="147002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Практическая подготовка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645024"/>
            <a:ext cx="8424936" cy="14732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Методические указания для руководителей практик и студентов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811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844824"/>
            <a:ext cx="8640959" cy="4824536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endParaRPr lang="ru-RU" b="1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60648"/>
            <a:ext cx="8856984" cy="626469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Пакет документов: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Договор – 1 (по ПП).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Отчет по практике – 2 шт. (по УП и ПП).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Дневник – 2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шт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(по УП и ПП).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Отзыв – 1 шт.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Аттестационный лист – заполняется руководителем практики.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Презентация на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Power Point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 защите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Обязательно устное выступление на русском языке с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презентационным материалом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на 5 минут.</a:t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Возможна работа в команде.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635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88640"/>
            <a:ext cx="8784975" cy="6480720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*Примечание: Отчет составляется на отдельных листах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Структура отчета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Титульный лист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Вверху пишется полное наименование органа управления образованием, полное название образовательного учреждения. В центре – «Отчет о прохождении производственной (преддипломной) практики. Ниже, с правой стороны, приводятся данные об исполнителе работы (курс, специальность, группа, ФИО студента и ФИО руководителя). Внизу указывается место нахождения образовательного учреждения и год написания отчета. Номер страницы на титульном листе не проставляется.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Содержание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Печатается на втором листе и отражает структуру отчета.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Введение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Включает в себя описание организации, в которой студент проходил практику; должность, которую он занимал во время прохождения практики (если таковая была определена); функции, закрепленные за этой должностью (если должность не была определена, то функции, закрепленные за студентом на время практики).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Основная часть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Представляет собой интегрированное описание видов работ, выполняемых в рамках формирования компетенций. Данный материал должен быть проиллюстрирован приложениями в конце отчета. Ссылки на номера приложений в тексте раздела обязательны.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Заключение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Включает в себя личные впечатления от прохождения практики на предприятии; приобретенные умения и навыки в профессиональной деятельности, выводы.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Список использованной литературы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Содержит научную, справочную литературу и профессиональные издания, которые были использованы при прохождении практики. 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Приложения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Представляют собой материалы, иллюстрирующие работу организации и результаты работы самого практиканта (тексты документов, и т.п.). Все материалы, в создании которых принимал участие практикант, должны быть заверены подписью руководителя практики от организации.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6302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80728"/>
            <a:ext cx="8640959" cy="5616624"/>
          </a:xfrm>
        </p:spPr>
        <p:txBody>
          <a:bodyPr>
            <a:normAutofit lnSpcReduction="10000"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1. Отчет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должен быть прошит (допускается брошюрование) и пронумерован, при этом нумерация начинается со 2 листа;</a:t>
            </a: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2. На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обложке отчета указываются следующие данные:</a:t>
            </a: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наименование учебного заведения;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год составления отчета;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название отчета;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ФИО студента, номер курса и группы;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наименование предприятия, обеспечившего практику;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ФИО руководителя практики от предприятия, учреждения или организации.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3. Отчет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выполняется на листах белой бумаги формата А4 в машинописном варианте, гарнитура шрифта —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Times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New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Roman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кегль —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14, интервал 1,5.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4. Размеры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полей формы отчета:</a:t>
            </a: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30 мм — по левому полю;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20 мм — по верхнему и нижнему полям;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 algn="just">
              <a:spcAft>
                <a:spcPts val="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10 мм — по правому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полю.</a:t>
            </a:r>
          </a:p>
          <a:p>
            <a:pPr marL="457200" lvl="1" indent="0" algn="just">
              <a:spcAft>
                <a:spcPts val="0"/>
              </a:spcAft>
              <a:buSzPts val="1000"/>
              <a:buNone/>
              <a:tabLst>
                <a:tab pos="91440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5. Кроме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того, все разделы и параграфы должны иметь порядковые номера.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Объем отчета —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от 10 до 20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стр.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2637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73E8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Общие </a:t>
            </a:r>
            <a:r>
              <a:rPr lang="ru-RU" sz="2000" b="1" dirty="0">
                <a:solidFill>
                  <a:srgbClr val="073E8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стандарты оформления отчета по практике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544893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2726852"/>
              </p:ext>
            </p:extLst>
          </p:nvPr>
        </p:nvGraphicFramePr>
        <p:xfrm>
          <a:off x="251520" y="332656"/>
          <a:ext cx="8784975" cy="6408713"/>
        </p:xfrm>
        <a:graphic>
          <a:graphicData uri="http://schemas.openxmlformats.org/drawingml/2006/table">
            <a:tbl>
              <a:tblPr firstRow="1" firstCol="1" bandRow="1"/>
              <a:tblGrid>
                <a:gridCol w="1010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43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3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Код 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общих компетенций 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01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 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Понимать сущность и социальную значимость своей будущей профессии, обладать высокой мотивацией к выполнению профессиональной деятельности в области обеспечения информационной безопасности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6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 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Организовывать собственную деятельность, выбирать типовые методы и способы выполнения профессиональных задач, оценивать их эффективность и качество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6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 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Принимать решения в стандартных и нестандартных ситуациях и нести за них ответственность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6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 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Осуществлять поиск и использование информации, необходимой для эффективного выполнения профессиональных задач, профессионального и личностного развития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6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 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Использовать информационно-коммуникационные технологии в профессиональной деятельности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 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Работать в коллективе и команде, эффективно общаться с коллегами, руководством, потребителями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6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 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Брать на себя ответственность за работу членов команды (подчиненных), результат выполнения заданий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6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 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Самостоятельно определять задачи профессионального и личностного развития, заниматься самообразованием, осознанно планировать повышение квалификации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26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 9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Ориентироваться в условиях частой смены технологий в профессиональной деятельности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1012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476672"/>
            <a:ext cx="8784975" cy="6192688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Профессиональные компетенции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006645"/>
              </p:ext>
            </p:extLst>
          </p:nvPr>
        </p:nvGraphicFramePr>
        <p:xfrm>
          <a:off x="323527" y="1268760"/>
          <a:ext cx="8496944" cy="4972210"/>
        </p:xfrm>
        <a:graphic>
          <a:graphicData uri="http://schemas.openxmlformats.org/drawingml/2006/table">
            <a:tbl>
              <a:tblPr firstRow="1" firstCol="1" bandRow="1"/>
              <a:tblGrid>
                <a:gridCol w="977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19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0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ПК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2.1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Участвовать в подготовке организационных и распорядительных документов, регламентирующих работу по защите информации.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ПК2.2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Участвовать в организации и обеспечивать технологию ведения делопроизводства с учетом конфиденциальности информации.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2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ПК2.3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Организовывать документооборот, в том числе электронный, с учетом конфиденциальности информации.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2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ПК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2.4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Организовывать архивное хранение конфиденциальных документов.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2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ПК2.5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Оформлять документацию по оперативному управлению средствами защиты информации и персоналом.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ПК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2.6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Вести учет работ и объектов, подлежащих защите.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ПК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2.7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Подготавливать отчетную документацию, связанную с эксплуатацией средств контроля и защиты информации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22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ПК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2.8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Документировать ход и результаты служебного расследования.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ПК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2.9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Использовать нормативные правовые акты, нормативно-методические документы по защите информации.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4740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988840"/>
            <a:ext cx="8712967" cy="432048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Инструктаж по ОТ, ТБ и ПБ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 и задачи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Конкретное содержание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организации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прохождения практики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по подготовке отчета</a:t>
            </a:r>
          </a:p>
          <a:p>
            <a:pPr marL="0" indent="0">
              <a:buNone/>
            </a:pPr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www.college-pokrovsk.ru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разделе СТУДЕНТУ - ПРАКТИКА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296144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Методические указания для руководителей практик и студентов</a:t>
            </a:r>
            <a:br>
              <a:rPr lang="ru-RU" sz="36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553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7" cy="5472608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9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Требования к соблюдению техники безопасности и пожарной безопасности в соответствии с действующим Положением по колледжу.</a:t>
            </a:r>
            <a:endParaRPr lang="ru-RU" sz="29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Студент-практикант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должен допускаться к работе только после прохождения инструктажа по технике безопасности и пожарной безопасности.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Студент-практикант обязан: 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1.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облюдать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требования пожарной безопасности, а также соблюдать и поддерживать противопожарный режим; 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2.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нать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месторасположение первичных средств пожаротушения, главных и запасных выходов, планы (схемы) эвакуации людей в случае пожара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3.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случае обнаружения пожара сообщить о нем в подразделение пожарной охраны и принять возможные меры к спасению людей, имущества и ликвидации пожара; 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4. Знать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месторасположение средств оказания медицинской помощи, уметь оказывать первую медицинскую помощь пострадавшему при несчастном случае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5.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облюдать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правила личной гигиены; 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6.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ринимать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пищу только в специально отведенных для этого местах;</a:t>
            </a:r>
          </a:p>
          <a:p>
            <a:pPr marL="0" lv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7.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ри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обнаружении неисправностей оборудования, приспособлений и инструментов, а также других недостатков или опасностей на рабочем месте немедленно сообщить непосредственному руководителю и приостановить выполнение работы. Приступить к работе можно с разрешения руководителя после устранения всех недостатков и опасностей.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Инструктаж по ОТ, ТБ и ПБ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80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88640"/>
            <a:ext cx="8712967" cy="648072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7 шагов по профилактике коронавирусной </a:t>
            </a:r>
            <a:r>
              <a:rPr lang="ru-RU" dirty="0" smtClean="0"/>
              <a:t>инфекции</a:t>
            </a:r>
          </a:p>
          <a:p>
            <a:r>
              <a:rPr lang="ru-RU" dirty="0" smtClean="0"/>
              <a:t>✅</a:t>
            </a:r>
            <a:r>
              <a:rPr lang="ru-RU" dirty="0"/>
              <a:t>При посещении общественных мест (магазины, транспорт и др.) обязательно используйте медицинские одноразовые или гигиенические многоразовые маски и соблюдайте социальную дистанцию 1,5 - 2 метра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✅</a:t>
            </a:r>
            <a:r>
              <a:rPr lang="ru-RU" dirty="0"/>
              <a:t>Не касайтесь грязными руками глаз, лица и рта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✅</a:t>
            </a:r>
            <a:r>
              <a:rPr lang="ru-RU" dirty="0"/>
              <a:t>Избегайте близких контактов и пребывания в одном помещении с людьми, имеющими видимые признаки ОРВИ (кашель, чихание, выделения из носа</a:t>
            </a:r>
            <a:r>
              <a:rPr lang="ru-RU" dirty="0" smtClean="0"/>
              <a:t>).</a:t>
            </a:r>
          </a:p>
          <a:p>
            <a:r>
              <a:rPr lang="ru-RU" dirty="0" smtClean="0"/>
              <a:t>✅</a:t>
            </a:r>
            <a:r>
              <a:rPr lang="ru-RU" dirty="0"/>
              <a:t>Тщательно мойте руки с мылом и водой после возвращения с улицы и контактов с людьми, дезинфицируйте гаджеты и рабочие поверхности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✅</a:t>
            </a:r>
            <a:r>
              <a:rPr lang="ru-RU" dirty="0"/>
              <a:t>Дезинфицируйте гаджеты, оргтехнику и поверхности, к которым прикасаетесь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✅</a:t>
            </a:r>
            <a:r>
              <a:rPr lang="ru-RU" dirty="0"/>
              <a:t>Ограничьте по возможности при приветствии тесные объятия и рукопожатия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✅</a:t>
            </a:r>
            <a:r>
              <a:rPr lang="ru-RU" dirty="0"/>
              <a:t>Пользуйтесь только индивидуальными предметами личной гигиены (полотенце, зубная щетка).</a:t>
            </a:r>
          </a:p>
        </p:txBody>
      </p:sp>
    </p:spTree>
    <p:extLst>
      <p:ext uri="{BB962C8B-B14F-4D97-AF65-F5344CB8AC3E}">
        <p14:creationId xmlns:p14="http://schemas.microsoft.com/office/powerpoint/2010/main" val="2520062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08720"/>
            <a:ext cx="8640959" cy="5760640"/>
          </a:xfrm>
        </p:spPr>
        <p:txBody>
          <a:bodyPr>
            <a:normAutofit fontScale="47500" lnSpcReduction="20000"/>
          </a:bodyPr>
          <a:lstStyle/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ru-RU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ЦЕЛИ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И ЗАДАЧИ УЧЕБНОЙ ПРАКТИКИ</a:t>
            </a:r>
            <a:endParaRPr lang="ru-RU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dirty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50215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	Учебная практика включает в себя получение студентом первичных профессиональных навыков и умений на рабочих местах в структурных подразделениях организации.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Прохождение учебной практики имеет конкретные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цели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 среди которых наиболее важными и общими являются: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формирование у студента правильного представления об обязанностях профильного специалиста;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сопоставление тематических разделов учебных предметов с деятельностью профессионала-разработчика систем защиты информации на предприятии;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выработка умений по применению теории информационной безопасности и методов защиты информации;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определение круга задач специалиста по защите информации в конкретной организации.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Задачи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учебной практики: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закрепление и углубление теоретических </a:t>
            </a:r>
            <a:r>
              <a:rPr lang="ru-RU" dirty="0">
                <a:latin typeface="Times New Roman"/>
                <a:ea typeface="Times New Roman"/>
              </a:rPr>
              <a:t>и практических знаний полученных по специальным дисциплинам;</a:t>
            </a:r>
          </a:p>
          <a:p>
            <a:pPr indent="450215" algn="just">
              <a:lnSpc>
                <a:spcPct val="20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глубокое изучение работы организации, место в ней системы защиты информации;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20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выполнение под руководством специалиста организации практики трудовых функций по конкретной должности в соответствии с должностной инструкцией;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20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– проверка готовности будущего специалиста к самостоятельной трудовой деятельности по рассмотренным в ходе практики техническим и организационным вопросам.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771800" y="338328"/>
            <a:ext cx="3312368" cy="49838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 и задачи: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61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712967" cy="64807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ПМ02. ОРГАНИЗАЦИЯ И ТЕХНОЛОГИЯ РАБОТЫ С КОНФИДЕНЦИАЛЬНЫМИ ДОКУМЕНТАМИ</a:t>
            </a:r>
          </a:p>
          <a:p>
            <a:endParaRPr lang="ru-RU" dirty="0" smtClean="0"/>
          </a:p>
          <a:p>
            <a:r>
              <a:rPr lang="ru-RU" dirty="0" smtClean="0"/>
              <a:t>МДК </a:t>
            </a:r>
            <a:r>
              <a:rPr lang="ru-RU" dirty="0"/>
              <a:t>02.01 Правовая защита информации</a:t>
            </a:r>
          </a:p>
          <a:p>
            <a:r>
              <a:rPr lang="ru-RU" dirty="0" smtClean="0"/>
              <a:t>МДК 02.02 </a:t>
            </a:r>
            <a:r>
              <a:rPr lang="ru-RU" dirty="0"/>
              <a:t>Ведение конфиденциального делопроизводства</a:t>
            </a:r>
          </a:p>
          <a:p>
            <a:r>
              <a:rPr lang="ru-RU" dirty="0"/>
              <a:t>МДК 02.03 Организация и сопровождение электронного документооборота</a:t>
            </a:r>
          </a:p>
          <a:p>
            <a:pPr marL="0" indent="0" algn="ctr">
              <a:buNone/>
            </a:pPr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Clr>
                <a:srgbClr val="31B6FD"/>
              </a:buClr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Учебная практика -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марта по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марта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2024г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(36 ч. 1 неделя)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 практики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Филиппова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Ньургуйаана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Александровна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276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112568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b="1" i="1" dirty="0">
                <a:solidFill>
                  <a:srgbClr val="000000"/>
                </a:solidFill>
                <a:latin typeface="Times New Roman"/>
                <a:ea typeface="Times New Roman"/>
              </a:rPr>
              <a:t>Обязанности студента до начала практики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1. Принять участие в организационных мероприятиях по вопросам прохождения практики.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2. Изучить программу по прохождению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практики, ОФИЦИАЛЬНЫЙ САЙТ КОЛЛЕДЖА, ОРГАНИЗАЦИИ, ЛОКАЛЬНЫЕ АКТЫ, УСТАВ.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3. При содействии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учебной части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определить место прохождения практики в соответствии с выбранной специальностью.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4. Получить в колледже направление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или договор на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практику и программу практики на выпускающей ПЦК.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5. Определить для себя круг производственных и организационных вопросов, требующих первоочередного внимания.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Обязанности студента-практиканта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5425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640959" cy="6408712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000000"/>
                </a:solidFill>
                <a:latin typeface="Times New Roman"/>
                <a:ea typeface="Times New Roman"/>
              </a:rPr>
              <a:t>Обязанности студента во время прохождения практики</a:t>
            </a: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1. В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первый день практики пройти вводный инструктаж по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Т, ТБ и ПБ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2.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Максимально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продуктивно использовать отведенное время, полностью и качественно выполнять все задания предусмотренные программой и индивидуальным заданием руководителя.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3. Соблюдать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требования федеральной и ведомственной базы нормативно-правовых актов по защите информации.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4. Подчиняться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правилам внутреннего трудового распорядка организации, являющейся базой для прохождения практики.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5. Согласовывать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с руководителем практики от организации индивидуальные планы работы на неделю в соответствии с программой.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6. В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соответствии с утвержденным планом и должностной инструкцией выполнять обязанности по конкретной должности.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7. Регулярно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вести дневник практики с конкретизацией по дням, отражая в нем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время начала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и окончания работы, количество часов, краткое содержание выполняемых работ, делая отметку о выполнении работ у руководителя практики (заверяя его подписью).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8. Информировать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руководителя практики и учебную часть о ходе практики.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9. Выполнять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требования техники безопасности, охраны окружающей среды и гражданской обороны.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10. Перед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окончанием производственной практики получить по месту прохождения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отзыв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 о проделанной работе, подписанную руководителем практики от организации и заверенную печатью.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11Представить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по окончанию практики на ПЦК надлежащим образом оформленный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дневник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, заверенный руководителем практики от предприятия,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отчет о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 выполнении программы практики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, отзыв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 руководителей от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ПЦК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и предприятия на отчет о практике.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303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489654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Форма контроля – дифференцированный зачет.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Д</a:t>
            </a:r>
            <a:r>
              <a:rPr lang="ru-RU" dirty="0" smtClean="0">
                <a:solidFill>
                  <a:schemeClr val="tx1"/>
                </a:solidFill>
              </a:rPr>
              <a:t>ата проведения – </a:t>
            </a:r>
            <a:r>
              <a:rPr lang="ru-RU" dirty="0" smtClean="0">
                <a:solidFill>
                  <a:schemeClr val="tx1"/>
                </a:solidFill>
              </a:rPr>
              <a:t>19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марта 2022г.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Защита практики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90928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319</TotalTime>
  <Words>1266</Words>
  <Application>Microsoft Office PowerPoint</Application>
  <PresentationFormat>Экран (4:3)</PresentationFormat>
  <Paragraphs>145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Candara</vt:lpstr>
      <vt:lpstr>Courier New</vt:lpstr>
      <vt:lpstr>Symbol</vt:lpstr>
      <vt:lpstr>Times New Roman</vt:lpstr>
      <vt:lpstr>Волна</vt:lpstr>
      <vt:lpstr>Практическая подготовка</vt:lpstr>
      <vt:lpstr>Методические указания для руководителей практик и студентов </vt:lpstr>
      <vt:lpstr>Инструктаж по ОТ, ТБ и ПБ</vt:lpstr>
      <vt:lpstr>Презентация PowerPoint</vt:lpstr>
      <vt:lpstr>Цели и задачи: </vt:lpstr>
      <vt:lpstr>Презентация PowerPoint</vt:lpstr>
      <vt:lpstr>Обязанности студента-практиканта</vt:lpstr>
      <vt:lpstr>Презентация PowerPoint</vt:lpstr>
      <vt:lpstr>Защита практики</vt:lpstr>
      <vt:lpstr>Пакет документов: 1. Договор – 1 (по ПП). 2. Отчет по практике – 2 шт. (по УП и ПП). 3. Дневник – 2 шт (по УП и ПП). 4. Отзыв – 1 шт. 5. Аттестационный лист – заполняется руководителем практики. 6. Презентация на Power Point при защите.  Обязательно устное выступление на русском языке с презентационным материалом на 5 минут. Возможна работа в команде.</vt:lpstr>
      <vt:lpstr>Презентация PowerPoint</vt:lpstr>
      <vt:lpstr>Общие стандарты оформления отчета по практике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Учебно-производственная практика</dc:title>
  <dc:creator>Mary</dc:creator>
  <cp:lastModifiedBy>Методист</cp:lastModifiedBy>
  <cp:revision>37</cp:revision>
  <dcterms:created xsi:type="dcterms:W3CDTF">2019-02-04T05:36:13Z</dcterms:created>
  <dcterms:modified xsi:type="dcterms:W3CDTF">2024-03-05T03:07:34Z</dcterms:modified>
</cp:coreProperties>
</file>