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328" r:id="rId3"/>
    <p:sldId id="258" r:id="rId4"/>
    <p:sldId id="342" r:id="rId5"/>
    <p:sldId id="326" r:id="rId6"/>
    <p:sldId id="338" r:id="rId7"/>
    <p:sldId id="327" r:id="rId8"/>
    <p:sldId id="298" r:id="rId9"/>
    <p:sldId id="329" r:id="rId10"/>
    <p:sldId id="330" r:id="rId11"/>
    <p:sldId id="331" r:id="rId12"/>
    <p:sldId id="332" r:id="rId13"/>
    <p:sldId id="336" r:id="rId14"/>
    <p:sldId id="337" r:id="rId15"/>
    <p:sldId id="308" r:id="rId16"/>
    <p:sldId id="340" r:id="rId17"/>
    <p:sldId id="312" r:id="rId18"/>
    <p:sldId id="343" r:id="rId19"/>
    <p:sldId id="313" r:id="rId20"/>
    <p:sldId id="314" r:id="rId21"/>
    <p:sldId id="315" r:id="rId22"/>
    <p:sldId id="333" r:id="rId23"/>
    <p:sldId id="341" r:id="rId24"/>
    <p:sldId id="334" r:id="rId25"/>
    <p:sldId id="335" r:id="rId26"/>
    <p:sldId id="339" r:id="rId27"/>
    <p:sldId id="34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3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3682-8E88-4141-B221-645E087ECC17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89A19-BF49-4F40-B36B-A0B635752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6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89A19-BF49-4F40-B36B-A0B6357520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0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LgVKe3avf8&amp;ab_channel=AleckTooru" TargetMode="External"/><Relationship Id="rId2" Type="http://schemas.openxmlformats.org/officeDocument/2006/relationships/hyperlink" Target="https://www.youtube.com/watch?v=WlqCCnF1eCg&amp;ab_channel=AleckTooru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404664"/>
            <a:ext cx="8928992" cy="179316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ГБПОУ РС (Я) КОЛЛЕДЖ ЦИФРОВЫХ ТЕХНОЛОГИЙ «АЙТЫЫН»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8064896" cy="3873817"/>
          </a:xfr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lvl="0" algn="ctr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pPr lvl="0" algn="ctr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ГБПОУ РС (Я) КОЛЛЕДЖ ЦИФРОВЫХ ТЕХНОЛОГИЙ «АЙТЫЫН»</a:t>
            </a:r>
          </a:p>
          <a:p>
            <a:pPr lvl="0" algn="ctr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Солдатова Елизавета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46621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693345" cy="504055"/>
          </a:xfrm>
        </p:spPr>
        <p:txBody>
          <a:bodyPr/>
          <a:lstStyle/>
          <a:p>
            <a:pPr algn="ctr"/>
            <a:r>
              <a:rPr lang="ru-RU" dirty="0"/>
              <a:t>Личные профессиональные достижения</a:t>
            </a:r>
          </a:p>
        </p:txBody>
      </p:sp>
      <p:pic>
        <p:nvPicPr>
          <p:cNvPr id="6146" name="Picture 2" descr="C:\Users\Библиотека\Documents\2022_09_14\IMG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4993" y="596491"/>
            <a:ext cx="3247267" cy="45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Библиотека\Documents\2022_09_14\IMG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690253" cy="52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4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Библиотека\Documents\2022_09_14\IMG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1880" y="1052736"/>
            <a:ext cx="4679355" cy="66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693345" cy="504055"/>
          </a:xfrm>
        </p:spPr>
        <p:txBody>
          <a:bodyPr/>
          <a:lstStyle/>
          <a:p>
            <a:pPr algn="ctr"/>
            <a:r>
              <a:rPr lang="ru-RU" dirty="0"/>
              <a:t>Личные профессиональные достижения</a:t>
            </a:r>
          </a:p>
        </p:txBody>
      </p:sp>
      <p:pic>
        <p:nvPicPr>
          <p:cNvPr id="7170" name="Picture 2" descr="C:\Users\Библиотека\Documents\2022_09_14\IMG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090" y="987246"/>
            <a:ext cx="3792080" cy="53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0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693345" cy="504055"/>
          </a:xfrm>
        </p:spPr>
        <p:txBody>
          <a:bodyPr/>
          <a:lstStyle/>
          <a:p>
            <a:pPr algn="ctr"/>
            <a:r>
              <a:rPr lang="ru-RU" dirty="0"/>
              <a:t>Личные профессиональные достижения</a:t>
            </a:r>
          </a:p>
        </p:txBody>
      </p:sp>
      <p:pic>
        <p:nvPicPr>
          <p:cNvPr id="8194" name="Picture 2" descr="C:\Users\Библиотека\Downloads\1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3960440" cy="56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Библиотека\Downloads\photo_5262936522770989327_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655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0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693345" cy="504055"/>
          </a:xfrm>
        </p:spPr>
        <p:txBody>
          <a:bodyPr/>
          <a:lstStyle/>
          <a:p>
            <a:pPr algn="ctr"/>
            <a:r>
              <a:rPr lang="ru-RU" dirty="0"/>
              <a:t>Личные профессиональные достижения</a:t>
            </a:r>
          </a:p>
        </p:txBody>
      </p:sp>
      <p:pic>
        <p:nvPicPr>
          <p:cNvPr id="2050" name="Picture 2" descr="C:\Users\Библиотека\Downloads\WhatsApp Image 2023-10-18 at 11.41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8" y="692696"/>
            <a:ext cx="3468211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иблиотека\Downloads\WhatsApp Image 2023-10-18 at 11.42.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19982"/>
            <a:ext cx="3490110" cy="48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Библиотека\Desktop\сертиф дипломы\мои\WhatsApp Image 2023-10-17 at 15.34.3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86069"/>
            <a:ext cx="4029373" cy="28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2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693345" cy="504055"/>
          </a:xfrm>
        </p:spPr>
        <p:txBody>
          <a:bodyPr/>
          <a:lstStyle/>
          <a:p>
            <a:pPr algn="ctr"/>
            <a:r>
              <a:rPr lang="ru-RU" dirty="0"/>
              <a:t>Личные профессиональные достижения</a:t>
            </a:r>
          </a:p>
        </p:txBody>
      </p:sp>
      <p:pic>
        <p:nvPicPr>
          <p:cNvPr id="2" name="Picture 2" descr="C:\Users\Библиотека\Downloads\subject_commission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183121" cy="44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Библиотека\Documents\2024_03_05\IMG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09" y="1052736"/>
            <a:ext cx="3287197" cy="46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иблиотека\Desktop\сертиф дипломы\мои\WhatsApp Image 2023-10-17 at 14.37.3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3200" y="3137719"/>
            <a:ext cx="3380927" cy="450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0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7837361" cy="1008112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Наставничество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проекты: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Студбук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(помощь первокурсникам для адаптации)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Манга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Медиа студия «Наш Формат»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Проектная деятельность на базе мастерской «Разработка виртуальной деятельности»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Библиотека\Downloads\RqY9Ljdku6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190462"/>
            <a:ext cx="3427859" cy="19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462"/>
            <a:ext cx="4290062" cy="24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Библиотека\Desktop\фото проектов\151ac4b4-95ee-4606-85c5-bba7e389e44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85696"/>
            <a:ext cx="3284698" cy="246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3174F0-B307-906B-246A-A7CEB402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учебной деятельности по итогам мониторинга ПОО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575075A-DCED-C58C-3C9B-B26871C5F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90" y="1772816"/>
            <a:ext cx="8939336" cy="4625609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ОП16 Разработка виртуальной и дополненной реальности - качество 85%, успеваемость - 100%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 15 3 Д моделирование для компьютерных игр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качество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81%,успеваемость- 100%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ОП16 Основы проектной деятельности – качество 73%, успеваемость - 100%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5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58924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за последние 5 лет</a:t>
            </a: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511480" cy="501317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dirty="0"/>
              <a:t>Медиа-студия «Наш формат»</a:t>
            </a:r>
          </a:p>
          <a:p>
            <a:pPr algn="ctr"/>
            <a:endParaRPr lang="ru-RU" dirty="0"/>
          </a:p>
          <a:p>
            <a:pPr lvl="0"/>
            <a:r>
              <a:rPr lang="ru-RU" dirty="0"/>
              <a:t>Резидент медиа студии, студент группы «Т-19», Гоголев Георгий лауреат 1 степени в номинации «Студенческая медиа года» в региональном этапе конкурса Российской национальной премии «Студент года 2020» и получил Именную стипендию от Министерства образования и науки Республики Саха (Якутия);</a:t>
            </a:r>
          </a:p>
          <a:p>
            <a:pPr lvl="0"/>
            <a:r>
              <a:rPr lang="ru-RU" dirty="0"/>
              <a:t>Гран-при  Регионального этапа Всероссийского фестиваля «Российская студенческая весна-2021» в номинации «тележурналистика» и приняли успешное участие во Всероссийском студенческом фестивале в городе Нижний Новгород. </a:t>
            </a:r>
          </a:p>
          <a:p>
            <a:pPr lvl="0"/>
            <a:r>
              <a:rPr lang="ru-RU" dirty="0"/>
              <a:t>Лауреаты 1 степени в номинации «Студенческая медиа года» в региональном этапе конкурса Российской национальной премии «Студент года 2021».</a:t>
            </a:r>
          </a:p>
          <a:p>
            <a:pPr lvl="0"/>
            <a:r>
              <a:rPr lang="ru-RU" dirty="0"/>
              <a:t>Лауреат 1 степени в Отборочных соревнованиях XXI молодежных Дельфийских игр России на территории Республики Саха (Якутия) по направлению «Тележурналистика»  в 2022 году в возрастной категории от 19 до 25.</a:t>
            </a:r>
          </a:p>
          <a:p>
            <a:pPr lvl="0"/>
            <a:r>
              <a:rPr lang="ru-RU" dirty="0"/>
              <a:t>Лауреат 1 степени в Отборочных соревнованиях XXI молодежных Дельфийских игр России на территории Республики Саха (Якутия) по направлению «Тележурналистика»  в 2022 году в возрастной категории от 16 до 18.</a:t>
            </a:r>
          </a:p>
          <a:p>
            <a:pPr lvl="0"/>
            <a:r>
              <a:rPr lang="ru-RU" dirty="0"/>
              <a:t>Лауреат 1 степени резидент медиа-студии, студент 3 курса Наумов Павел, в Отборочных соревнованиях XXI молодежных Дельфийских игр России на территории Республики Саха (Якутия) по направлению «Фотография»  в 2022 году.</a:t>
            </a:r>
          </a:p>
          <a:p>
            <a:pPr lvl="0"/>
            <a:r>
              <a:rPr lang="ru-RU" dirty="0"/>
              <a:t>Лауреат 2 степени резидент медиа-студии, студент 3 курса </a:t>
            </a:r>
            <a:r>
              <a:rPr lang="ru-RU" dirty="0" err="1"/>
              <a:t>Куулар</a:t>
            </a:r>
            <a:r>
              <a:rPr lang="ru-RU" dirty="0"/>
              <a:t> Александр, в Отборочных соревнованиях XXI молодежных Дельфийских игр России на территории Республики Саха (Якутия) по направлению «Фотография»  в 2022 году.</a:t>
            </a:r>
          </a:p>
          <a:p>
            <a:pPr lvl="0"/>
            <a:r>
              <a:rPr lang="ru-RU" dirty="0"/>
              <a:t>Лауреат 2 степени резидент медиа-студии, студентка 2 курса Сухарева Вера, в Отборочных соревнованиях XXI молодежных Дельфийских игр России на территории Республики Саха (Якутия) по направлению «</a:t>
            </a:r>
            <a:r>
              <a:rPr lang="ru-RU" dirty="0" err="1"/>
              <a:t>ТикТок</a:t>
            </a:r>
            <a:r>
              <a:rPr lang="ru-RU" dirty="0"/>
              <a:t>»  в 2022 году.</a:t>
            </a:r>
          </a:p>
          <a:p>
            <a:pPr lvl="0"/>
            <a:r>
              <a:rPr lang="ru-RU" dirty="0"/>
              <a:t>Участники XXI молодежных Дельфийских игр России в г. Красноярск;</a:t>
            </a:r>
          </a:p>
          <a:p>
            <a:pPr lvl="0"/>
            <a:r>
              <a:rPr lang="ru-RU" dirty="0"/>
              <a:t>Лауреаты 2 степени Регионального этапа Всероссийского фестиваля «Российская студенческая весна-2022» в номинации «тележурналистика»;</a:t>
            </a:r>
          </a:p>
          <a:p>
            <a:pPr lvl="0"/>
            <a:r>
              <a:rPr lang="ru-RU" dirty="0"/>
              <a:t>Лауреат 2 степени Регионального этапа Всероссийского фестиваля «Российская студенческая весна-2022» в номинации «юмористический ролик»;</a:t>
            </a:r>
          </a:p>
          <a:p>
            <a:pPr lvl="0"/>
            <a:r>
              <a:rPr lang="ru-RU" dirty="0"/>
              <a:t>Путевка на участие во Всероссийском фестивале «Российская студенческая весна-2022» в г. Челябинск.</a:t>
            </a:r>
          </a:p>
          <a:p>
            <a:r>
              <a:rPr lang="ru-RU" dirty="0"/>
              <a:t>Резиденты медиа студии содействуют в организации проведении культурных и спортивных мероприятий колледжа, города, района и республики. Так в 2019 и 2020 году студентами медиа-студии «Наш формат» был опыт транслирования прямого эфира Республиканского турнира по борьбе </a:t>
            </a:r>
            <a:r>
              <a:rPr lang="ru-RU" dirty="0" err="1"/>
              <a:t>хапсагай</a:t>
            </a:r>
            <a:r>
              <a:rPr lang="ru-RU" dirty="0"/>
              <a:t> «</a:t>
            </a:r>
            <a:r>
              <a:rPr lang="ru-RU" dirty="0" err="1"/>
              <a:t>Ханалас</a:t>
            </a:r>
            <a:r>
              <a:rPr lang="ru-RU" dirty="0"/>
              <a:t> хапса5айа». Также в феврале 2022 года была проведена </a:t>
            </a:r>
            <a:r>
              <a:rPr lang="en-US" dirty="0"/>
              <a:t>stream</a:t>
            </a:r>
            <a:r>
              <a:rPr lang="ru-RU" dirty="0"/>
              <a:t>-трансляция в соревнованиях по компетенции «Инженерия лесопользования и </a:t>
            </a:r>
            <a:r>
              <a:rPr lang="ru-RU" dirty="0" err="1"/>
              <a:t>лесовосстановления</a:t>
            </a:r>
            <a:r>
              <a:rPr lang="ru-RU" dirty="0"/>
              <a:t>» в рамках X Открытого регионального чемпионата «Молодые профессионалы» </a:t>
            </a:r>
            <a:r>
              <a:rPr lang="ru-RU" dirty="0" err="1"/>
              <a:t>Ворлдскиллс</a:t>
            </a:r>
            <a:r>
              <a:rPr lang="ru-RU" dirty="0"/>
              <a:t> Россия.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обучающихся за последние 5 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100" dirty="0"/>
              <a:t>Выпускают ежеквартально журнал «Наш формат». Работа медиа-студии направлена на активное участие студентов в улучшении работы колледжа и использование возможностей для своего развития и самореализации, навыков студентов, не имеющих прямого отношения к их специальности, популяризация Покровского колледжа.</a:t>
            </a:r>
          </a:p>
          <a:p>
            <a:r>
              <a:rPr lang="ru-RU" sz="1100" dirty="0"/>
              <a:t>Студенты </a:t>
            </a:r>
            <a:r>
              <a:rPr lang="ru-RU" sz="1100" dirty="0" err="1"/>
              <a:t>Куулар</a:t>
            </a:r>
            <a:r>
              <a:rPr lang="ru-RU" sz="1100" dirty="0"/>
              <a:t> Александр, </a:t>
            </a:r>
            <a:r>
              <a:rPr lang="ru-RU" sz="1100" dirty="0" err="1"/>
              <a:t>Саввинов</a:t>
            </a:r>
            <a:r>
              <a:rPr lang="ru-RU" sz="1100" dirty="0"/>
              <a:t> Александр, Наумов Павел за успехи и достижения в 2022 году награждены Благодарственным письмом министра образования и науки Республики Саха (Якутия). </a:t>
            </a:r>
          </a:p>
          <a:p>
            <a:r>
              <a:rPr lang="ru-RU" sz="1100" dirty="0" smtClean="0"/>
              <a:t>Региональный </a:t>
            </a:r>
            <a:r>
              <a:rPr lang="ru-RU" sz="1100" dirty="0"/>
              <a:t>чемпионат «Профессионалы» -2023 год по компетенции «Разработка виртуальной и дополненной реальности» , 1 место, 2 место, 3 место; </a:t>
            </a:r>
          </a:p>
          <a:p>
            <a:r>
              <a:rPr lang="ru-RU" sz="1100" dirty="0"/>
              <a:t>Региональный чемпионат «Профессионалы» -2024 год по компетенции «Разработка виртуальной и дополненной реальности» , 1 место</a:t>
            </a:r>
            <a:r>
              <a:rPr lang="ru-RU" sz="1100" dirty="0" smtClean="0"/>
              <a:t>;</a:t>
            </a:r>
          </a:p>
          <a:p>
            <a:r>
              <a:rPr lang="ru-RU" sz="1100" dirty="0"/>
              <a:t>Лауреат 1 степени Регионального этапа Всероссийского фестиваля «Российская студенческая весна-2023» в номинации «тележурналистика»;</a:t>
            </a:r>
          </a:p>
          <a:p>
            <a:r>
              <a:rPr lang="ru-RU" sz="1100" dirty="0"/>
              <a:t>Диплом 2 степени Регионального этапа Всемирной премии «Студент года – 2023» «Студенческая медиа года - 2023»</a:t>
            </a:r>
          </a:p>
          <a:p>
            <a:r>
              <a:rPr lang="ru-RU" sz="1100" dirty="0"/>
              <a:t>Диплом 1 степени медиа студии "Наш Формат" в треке «Расскажи о главном» в рамках Республиканского фестиваля «</a:t>
            </a:r>
            <a:r>
              <a:rPr lang="ru-RU" sz="1100" dirty="0" err="1"/>
              <a:t>Муус</a:t>
            </a:r>
            <a:r>
              <a:rPr lang="ru-RU" sz="1100" dirty="0"/>
              <a:t> </a:t>
            </a:r>
            <a:r>
              <a:rPr lang="ru-RU" sz="1100" dirty="0" err="1"/>
              <a:t>Устар</a:t>
            </a:r>
            <a:r>
              <a:rPr lang="ru-RU" sz="1100" dirty="0"/>
              <a:t>» 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9558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7504" y="1556792"/>
            <a:ext cx="6840760" cy="1224136"/>
          </a:xfrm>
          <a:prstGeom prst="rect">
            <a:avLst/>
          </a:prstGeom>
        </p:spPr>
        <p:txBody>
          <a:bodyPr vert="horz" lIns="73152" rIns="45720" bIns="0" rtlCol="0" anchor="b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с дополненной реальностью «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 Institutions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 Покровского колледжа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Иннокентьев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Григорий совместно с ИРПО разработали календарь СПО с дополненной реальностью. Мобильное приложение для абитуриентов с целью профориентации.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2643912"/>
            <a:ext cx="8772073" cy="1673352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с дополненной реальностью для календаря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Покровский колледж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Студенты группы ИСиП-19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Куулар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 и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Иннокентьев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Григорий на базе мастерской «Разработка виртуальной и дополненной реальности» разработали мобильное приложение с технологией дополненной реальности для календаря ПК. </a:t>
            </a:r>
          </a:p>
        </p:txBody>
      </p:sp>
      <p:pic>
        <p:nvPicPr>
          <p:cNvPr id="10242" name="Picture 2" descr="C:\Users\Библиотека\Desktop\фото проектов\IMG_86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3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Библиотека\Desktop\фото проектов\IMG_393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D2CB9AF-0FC1-4C38-97A2-DDB48258A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53" y="188640"/>
            <a:ext cx="529669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276872"/>
            <a:ext cx="8077200" cy="1673352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с дополненной реальностью «Живая история»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мастерской «Разработка виртуальной и дополненной реальности» для закрепления полученных навыков студентами  группы ИСиП-19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Куулар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Иннокентьев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Григорий было создано мобильное приложение для учебника по “Истории России” с дополненной реальностью, для непосредственного применения разработанного мобильного приложения в образовательном процессе ГБПОУ РС (Я) «Покровский колледж».</a:t>
            </a:r>
          </a:p>
        </p:txBody>
      </p:sp>
      <p:pic>
        <p:nvPicPr>
          <p:cNvPr id="11266" name="Picture 2" descr="C:\Users\Библиотека\Desktop\фото проектов\77fc6274-0a0d-459e-87ca-8d38511c3d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3935760" cy="18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37960" y="2276872"/>
            <a:ext cx="8452716" cy="1673352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Виртуальная экскурсия по мастерским и туристическому комплексу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https://www.youtube.com/watch?v=WlqCCnF1eCg&amp;ab_channel=AleckTooru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https://www.youtube.com/watch?v=0LgVKe3avf8&amp;ab_channel=AleckTooru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Библиотека\Downloads\WhatsApp Unknown 2022-09-16 at 22.58.19\WhatsApp Image 2022-09-16 at 22.57.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7216" y="3284983"/>
            <a:ext cx="3068878" cy="40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Библиотека\Downloads\WhatsApp Unknown 2022-09-16 at 22.58.19\WhatsApp Image 2022-09-16 at 22.57.16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982"/>
            <a:ext cx="3267536" cy="43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Библиотека\Downloads\WhatsApp Unknown 2022-09-16 at 22.58.19\WhatsApp Image 2022-09-16 at 22.57.1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0"/>
            <a:ext cx="3267536" cy="43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70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3A53E7-C1E3-3E98-34DB-A181E48E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 и ГАК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65C950-9B34-FDF3-A9A3-17C288B93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 algn="l" rtl="0" fontAlgn="t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Руководитель выпускных квалификационных работ в 2022 году у группы ИСиП19, качество 100%</a:t>
            </a:r>
          </a:p>
          <a:p>
            <a:pPr algn="l" rtl="0" fontAlgn="t"/>
            <a:endParaRPr lang="ru-RU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8872" indent="0" algn="l" rtl="0" fontAlgn="t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Демонстрационный экзамен в 2023-24 учебном году в рамках промежуточной аттестации по компетенции "Разработка виртуальной и дополненной реальности", качество -100%, успеваемость-100% </a:t>
            </a:r>
          </a:p>
          <a:p>
            <a:pPr marL="118872" indent="0" algn="l" rtl="0" fontAlgn="t">
              <a:buNone/>
            </a:pPr>
            <a:endParaRPr lang="ru-RU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8872" indent="0" algn="l" rtl="0" fontAlgn="t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Демонстрационный экзамен в 2022-23 в рамках промежуточной аттестации "Разработка виртуальной и дополненной реальности", качество -100%, успеваемость-100%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297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Библиотека\Downloads\WhatsApp Unknown 2022-09-16 at 22.58.19\WhatsApp Image 2022-09-16 at 22.57.15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" y="498216"/>
            <a:ext cx="4517232" cy="60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Библиотека\Downloads\WhatsApp Unknown 2022-09-16 at 22.58.19\WhatsApp Image 2022-09-16 at 22.57.1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94" y="498216"/>
            <a:ext cx="4517232" cy="60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70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Библиотека\Downloads\WhatsApp Unknown 2022-09-16 at 22.58.19\WhatsApp Image 2022-09-16 at 22.57.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193196" cy="559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Библиотека\Downloads\WhatsApp Unknown 2022-09-16 at 22.58.19\WhatsApp Image 2022-09-16 at 22.57.15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193196" cy="559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65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ownloads\ilovepdf_pages-to-jpg (5)\AnyScanner_02_13_2024(1)-1-5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13968" y="810111"/>
            <a:ext cx="4741713" cy="335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Библиотека\Downloads\ilovepdf_pages-to-jpg (5)\IMG_0004_merged (1)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73" y="2483108"/>
            <a:ext cx="3496850" cy="49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Библиотека\Downloads\ilovepdf_pages-to-jpg (5)\IMG_0004_merged (1)_page-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295588" cy="302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Библиотека\Downloads\ilovepdf_pages-to-jpg (5)\IMG_0004_merged (1)_page-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73119" cy="36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25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88640"/>
            <a:ext cx="4176464" cy="978408"/>
          </a:xfrm>
        </p:spPr>
        <p:txBody>
          <a:bodyPr/>
          <a:lstStyle/>
          <a:p>
            <a:r>
              <a:rPr lang="ru-RU" sz="3600" dirty="0" smtClean="0"/>
              <a:t>Публикации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02" y="1743075"/>
            <a:ext cx="3225821" cy="4559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972114" cy="4572000"/>
          </a:xfrm>
        </p:spPr>
        <p:txBody>
          <a:bodyPr/>
          <a:lstStyle/>
          <a:p>
            <a:r>
              <a:rPr lang="ru-RU" dirty="0"/>
              <a:t>Солдатова Е.А. </a:t>
            </a:r>
            <a:r>
              <a:rPr lang="ru-RU" dirty="0" err="1"/>
              <a:t>Манга</a:t>
            </a:r>
            <a:r>
              <a:rPr lang="ru-RU" dirty="0"/>
              <a:t> "Я PRO в СПО" как инструмент для профориентации старшеклассников и развития цифровой компетенции у студентов//ж Профессиональное образование Якутии. 2023, №4(48). С. 56-62</a:t>
            </a:r>
          </a:p>
        </p:txBody>
      </p:sp>
    </p:spTree>
    <p:extLst>
      <p:ext uri="{BB962C8B-B14F-4D97-AF65-F5344CB8AC3E}">
        <p14:creationId xmlns:p14="http://schemas.microsoft.com/office/powerpoint/2010/main" val="378648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07904" y="-315416"/>
            <a:ext cx="5220261" cy="158417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Солдатова Елизавета Александровна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07904" y="1628800"/>
            <a:ext cx="5040559" cy="48245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Преподаватель спец дисциплин: </a:t>
            </a:r>
          </a:p>
          <a:p>
            <a:pPr marL="118872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Специальности: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09.02.07. «Информационные системы и программирование»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Общий стаж работы: 13 лет 11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Педагогический стаж: 6 лет  6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Высшее: ФГБОУ ВО «Арктический государственный институт культуры и искусств» направление «Прикладная информатика» 2018г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Профессиональная переподготовка по программе «Педагог среднего профессионального образования: Реализация ФГОС нового поколения» 2020г.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Библиотека\Downloads\WhatsApp Image 2021-04-22 at 10.46.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376264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2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4980226" cy="978408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ОБРАЗОВАНИЕ</a:t>
            </a:r>
            <a:endParaRPr lang="ru-RU" sz="4800" dirty="0"/>
          </a:p>
        </p:txBody>
      </p:sp>
      <p:pic>
        <p:nvPicPr>
          <p:cNvPr id="5" name="Picture 3" descr="D:\мое\из флешек\мое\мои доки\диплом П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5894" y="858563"/>
            <a:ext cx="4857496" cy="66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7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972308" y="44624"/>
            <a:ext cx="6136195" cy="13681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Прохождение обучения, повышение квалификации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мое\из флешек\мое\мои доки\Рисунок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3315" y="1996837"/>
            <a:ext cx="2160246" cy="2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е\из флешек\мое\мои доки\Рисунок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8270" y="41461"/>
            <a:ext cx="2170706" cy="29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ое\из флешек\мое\мои доки\Рисунок (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472" y="943741"/>
            <a:ext cx="2170705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е\из флешек\мое\мои доки\Рисунок (1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188" y="3532492"/>
            <a:ext cx="2170705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Библиотека\Documents\2022_09_14\IMG_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9305" y="4113911"/>
            <a:ext cx="2171083" cy="3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Библиотека\Documents\2022_09_14\IMG_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8623" y="869915"/>
            <a:ext cx="2156388" cy="30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Библиотека\Downloads\WhatsApp Image 2023-10-18 at 11.39.1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47" y="3140968"/>
            <a:ext cx="3133153" cy="218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3017649" y="116632"/>
            <a:ext cx="6136195" cy="136815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Прохождение обучения, повышение квалификации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Библиотека\Documents\2024_03_05\IMG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940" y="295168"/>
            <a:ext cx="2961726" cy="41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Библиотека\Downloads\мидж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88" y="927206"/>
            <a:ext cx="3927367" cy="27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Библиотека\Downloads\наставн_page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5346" y="2934500"/>
            <a:ext cx="3125276" cy="44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1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6397201" cy="1152128"/>
          </a:xfrm>
        </p:spPr>
        <p:txBody>
          <a:bodyPr/>
          <a:lstStyle/>
          <a:p>
            <a:pPr algn="ctr"/>
            <a:r>
              <a:rPr lang="ru-RU" dirty="0"/>
              <a:t>Нагрудной знак «Надежда Якутии»</a:t>
            </a:r>
          </a:p>
        </p:txBody>
      </p:sp>
      <p:pic>
        <p:nvPicPr>
          <p:cNvPr id="3074" name="Picture 2" descr="C:\Users\Библиотека\Downloads\WhatsApp Image 2022-09-16 at 22.19.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1759" y="778641"/>
            <a:ext cx="5100954" cy="680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693345" cy="504055"/>
          </a:xfrm>
        </p:spPr>
        <p:txBody>
          <a:bodyPr/>
          <a:lstStyle/>
          <a:p>
            <a:pPr algn="ctr"/>
            <a:r>
              <a:rPr lang="ru-RU" dirty="0"/>
              <a:t>Личные профессиональные достижения</a:t>
            </a:r>
          </a:p>
        </p:txBody>
      </p:sp>
      <p:pic>
        <p:nvPicPr>
          <p:cNvPr id="4098" name="Picture 2" descr="C:\Users\Библиотека\Documents\2022_09_14\IMG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3709615" cy="52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иблиотека\Documents\2022_09_14\IMG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639339" cy="514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2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693345" cy="504055"/>
          </a:xfrm>
        </p:spPr>
        <p:txBody>
          <a:bodyPr/>
          <a:lstStyle/>
          <a:p>
            <a:pPr algn="ctr"/>
            <a:r>
              <a:rPr lang="ru-RU" dirty="0"/>
              <a:t>Личные профессиональные достижения</a:t>
            </a:r>
          </a:p>
        </p:txBody>
      </p:sp>
      <p:pic>
        <p:nvPicPr>
          <p:cNvPr id="5122" name="Picture 2" descr="C:\Users\Библиотека\Documents\2022_09_14\IMG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1916832"/>
            <a:ext cx="3240360" cy="45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Библиотека\Documents\2022_09_14\IMG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93005"/>
            <a:ext cx="3556875" cy="50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64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2420</TotalTime>
  <Words>995</Words>
  <Application>Microsoft Office PowerPoint</Application>
  <PresentationFormat>Экран (4:3)</PresentationFormat>
  <Paragraphs>82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Модульная</vt:lpstr>
      <vt:lpstr>ГБПОУ РС (Я) КОЛЛЕДЖ ЦИФРОВЫХ ТЕХНОЛОГИЙ «АЙТЫЫН»</vt:lpstr>
      <vt:lpstr>Презентация PowerPoint</vt:lpstr>
      <vt:lpstr>  Солдатова Елизавета Александровна </vt:lpstr>
      <vt:lpstr>ОБРАЗОВАНИЕ</vt:lpstr>
      <vt:lpstr>Презентация PowerPoint</vt:lpstr>
      <vt:lpstr>Презентация PowerPoint</vt:lpstr>
      <vt:lpstr>Нагрудной знак «Надежда Якутии»</vt:lpstr>
      <vt:lpstr>Личные профессиональные достижения</vt:lpstr>
      <vt:lpstr>Личные профессиональные достижения</vt:lpstr>
      <vt:lpstr>Личные профессиональные достижения</vt:lpstr>
      <vt:lpstr>Личные профессиональные достижения</vt:lpstr>
      <vt:lpstr>Личные профессиональные достижения</vt:lpstr>
      <vt:lpstr>Личные профессиональные достижения</vt:lpstr>
      <vt:lpstr>Личные профессиональные достижения</vt:lpstr>
      <vt:lpstr>Наставничество</vt:lpstr>
      <vt:lpstr>Результаты учебной деятельности по итогам мониторинга ПОО</vt:lpstr>
      <vt:lpstr>Результаты участия обучающихся за последние 5 лет</vt:lpstr>
      <vt:lpstr>Результаты участия обучающихся за последние 5 лет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ГИА и ГАК</vt:lpstr>
      <vt:lpstr>Презентация PowerPoint</vt:lpstr>
      <vt:lpstr>Презентация PowerPoint</vt:lpstr>
      <vt:lpstr>Презентация PowerPoint</vt:lpstr>
      <vt:lpstr>Публикации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ПРОФЕССИОНАЛЬНОГО ОБРАЗОВАНИЯ, ПОДГОТОВКИ И РАССТАНОВКИ КАДРОВ РЕСПУБЛИКИ САХА (ЯКУТИЯ)  ГБПОУ РС (Я) «ПОКРОВСКИЙ КОЛЛЕДЖ»</dc:title>
  <dc:creator>Методист</dc:creator>
  <cp:lastModifiedBy>Библиотека</cp:lastModifiedBy>
  <cp:revision>96</cp:revision>
  <dcterms:created xsi:type="dcterms:W3CDTF">2019-11-29T01:07:22Z</dcterms:created>
  <dcterms:modified xsi:type="dcterms:W3CDTF">2024-03-12T03:40:34Z</dcterms:modified>
</cp:coreProperties>
</file>