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11" r:id="rId3"/>
    <p:sldMasterId id="2147483728" r:id="rId4"/>
    <p:sldMasterId id="2147483745" r:id="rId5"/>
    <p:sldMasterId id="2147483762" r:id="rId6"/>
    <p:sldMasterId id="2147483779" r:id="rId7"/>
  </p:sldMasterIdLst>
  <p:sldIdLst>
    <p:sldId id="256" r:id="rId8"/>
    <p:sldId id="257" r:id="rId9"/>
    <p:sldId id="270" r:id="rId10"/>
    <p:sldId id="262" r:id="rId11"/>
    <p:sldId id="263" r:id="rId12"/>
    <p:sldId id="264" r:id="rId13"/>
    <p:sldId id="259" r:id="rId14"/>
    <p:sldId id="260" r:id="rId15"/>
    <p:sldId id="275" r:id="rId16"/>
    <p:sldId id="276" r:id="rId17"/>
    <p:sldId id="277" r:id="rId18"/>
    <p:sldId id="278" r:id="rId19"/>
    <p:sldId id="258" r:id="rId20"/>
    <p:sldId id="272" r:id="rId21"/>
    <p:sldId id="279" r:id="rId22"/>
    <p:sldId id="271" r:id="rId23"/>
    <p:sldId id="261" r:id="rId24"/>
    <p:sldId id="273" r:id="rId25"/>
    <p:sldId id="274" r:id="rId26"/>
    <p:sldId id="265" r:id="rId27"/>
    <p:sldId id="266" r:id="rId28"/>
    <p:sldId id="267" r:id="rId29"/>
    <p:sldId id="268" r:id="rId30"/>
    <p:sldId id="280" r:id="rId31"/>
    <p:sldId id="269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17933-68DC-4060-A0E2-22BD080BE04D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BD0FDF-78B0-45BA-8A65-A8490F445E7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педагог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851B6-B010-495B-A399-0FAA878E234E}" type="parTrans" cxnId="{4DE40B9C-C7ED-43DF-A35A-C92876E6476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051C2-74F0-48BB-B6BD-CE5278F8E1F8}" type="sibTrans" cxnId="{4DE40B9C-C7ED-43DF-A35A-C92876E6476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74FC4-EA62-4A59-B7B9-F6C78B937D0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Директор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D1BA3E-03A1-45D1-AC5C-5C8AE8DAF9CB}" type="parTrans" cxnId="{0BDD6C84-216E-4D8E-9774-B993940A5509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5F930-9DBA-40FF-A1CD-C0EE2EA7F9C5}" type="sibTrans" cxnId="{0BDD6C84-216E-4D8E-9774-B993940A5509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CCBC0B-A459-4DD5-A3E4-6283FA6847B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по УПР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F260A6-2D96-48BA-A480-28C7199F579F}" type="parTrans" cxnId="{22A93A2C-78E1-4325-B02B-1CFFB13A5535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479308-DBCB-4084-9894-CEFA160FEE15}" type="sibTrans" cxnId="{22A93A2C-78E1-4325-B02B-1CFFB13A553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81C62-63EA-4233-8903-2FC7B0EED49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1416C6-9062-4365-8087-588DEDB8AACB}" type="parTrans" cxnId="{C9B247FA-0125-42AF-B6A5-D46A12AF3703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9A863-BEA3-4C9A-BDBF-9D2C7F7F7558}" type="sibTrans" cxnId="{C9B247FA-0125-42AF-B6A5-D46A12AF370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C8866-9E84-413E-90CC-1D3EEAC9C459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78783-66B8-4905-8F3A-8128900EE6E7}" type="parTrans" cxnId="{22C94B3F-BF9F-4ACE-8E43-232A21B58181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4C8CE-98F2-44CA-A3BC-5F9E290397C0}" type="sibTrans" cxnId="{22C94B3F-BF9F-4ACE-8E43-232A21B5818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CD98A-9076-455E-84E3-C7E0503ACCCC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по ВР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058BC0-4C3B-4BEC-AC13-F2B8B1F72E30}" type="parTrans" cxnId="{965E89CB-1E9D-46CC-89EC-AD3346203C16}">
      <dgm:prSet custT="1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7EE59-A381-41AB-81BA-765378195B8F}" type="sibTrans" cxnId="{965E89CB-1E9D-46CC-89EC-AD3346203C1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8C6A2-0778-495E-B94D-C4955FC00B85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Педагог-организатор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556D0-3085-48C5-A11B-CE311368BFBB}" type="parTrans" cxnId="{945F793F-9FED-477B-9CBD-672D8AC471FD}">
      <dgm:prSet/>
      <dgm:spPr/>
      <dgm:t>
        <a:bodyPr/>
        <a:lstStyle/>
        <a:p>
          <a:endParaRPr lang="ru-RU"/>
        </a:p>
      </dgm:t>
    </dgm:pt>
    <dgm:pt modelId="{B31CEFC3-3803-4D01-B75E-66A62217E33D}" type="sibTrans" cxnId="{945F793F-9FED-477B-9CBD-672D8AC471FD}">
      <dgm:prSet/>
      <dgm:spPr/>
      <dgm:t>
        <a:bodyPr/>
        <a:lstStyle/>
        <a:p>
          <a:endParaRPr lang="ru-RU"/>
        </a:p>
      </dgm:t>
    </dgm:pt>
    <dgm:pt modelId="{FAEA687D-42CB-46F0-AA6E-8A7EFFF6580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Кураторы групп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12C33-5FDA-48F1-A863-6FCC7B9D2AB0}" type="parTrans" cxnId="{1C0D26F2-8871-4046-B052-8C59B708153F}">
      <dgm:prSet/>
      <dgm:spPr/>
      <dgm:t>
        <a:bodyPr/>
        <a:lstStyle/>
        <a:p>
          <a:endParaRPr lang="ru-RU"/>
        </a:p>
      </dgm:t>
    </dgm:pt>
    <dgm:pt modelId="{EC316E3B-23A5-43D8-9FF7-57A1824BD38C}" type="sibTrans" cxnId="{1C0D26F2-8871-4046-B052-8C59B708153F}">
      <dgm:prSet/>
      <dgm:spPr/>
      <dgm:t>
        <a:bodyPr/>
        <a:lstStyle/>
        <a:p>
          <a:endParaRPr lang="ru-RU"/>
        </a:p>
      </dgm:t>
    </dgm:pt>
    <dgm:pt modelId="{8E9F7492-1545-4243-B13D-48F52D7BD4BB}" type="pres">
      <dgm:prSet presAssocID="{E2017933-68DC-4060-A0E2-22BD080BE04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C56388-2489-40FC-A0CA-D5B5AD8FBC34}" type="pres">
      <dgm:prSet presAssocID="{BBBD0FDF-78B0-45BA-8A65-A8490F445E73}" presName="centerShape" presStyleLbl="node0" presStyleIdx="0" presStyleCnt="1" custScaleX="120496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21973CC-8FAC-439F-89F9-F9A90DD5D023}" type="pres">
      <dgm:prSet presAssocID="{34D1BA3E-03A1-45D1-AC5C-5C8AE8DAF9CB}" presName="Name9" presStyleLbl="parChTrans1D2" presStyleIdx="0" presStyleCnt="7"/>
      <dgm:spPr/>
      <dgm:t>
        <a:bodyPr/>
        <a:lstStyle/>
        <a:p>
          <a:endParaRPr lang="ru-RU"/>
        </a:p>
      </dgm:t>
    </dgm:pt>
    <dgm:pt modelId="{4A244F60-4501-415B-8B38-9E6A5562067F}" type="pres">
      <dgm:prSet presAssocID="{34D1BA3E-03A1-45D1-AC5C-5C8AE8DAF9CB}" presName="connTx" presStyleLbl="parChTrans1D2" presStyleIdx="0" presStyleCnt="7"/>
      <dgm:spPr/>
      <dgm:t>
        <a:bodyPr/>
        <a:lstStyle/>
        <a:p>
          <a:endParaRPr lang="ru-RU"/>
        </a:p>
      </dgm:t>
    </dgm:pt>
    <dgm:pt modelId="{2E1B10A3-C3AC-4BEE-A247-5881D053A2D3}" type="pres">
      <dgm:prSet presAssocID="{95274FC4-EA62-4A59-B7B9-F6C78B937D03}" presName="node" presStyleLbl="node1" presStyleIdx="0" presStyleCnt="7" custScaleX="147342" custRadScaleRad="96624" custRadScaleInc="-47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E01A1AB-30E7-4A54-BBA0-5D8E6C1F8E12}" type="pres">
      <dgm:prSet presAssocID="{2AF260A6-2D96-48BA-A480-28C7199F579F}" presName="Name9" presStyleLbl="parChTrans1D2" presStyleIdx="1" presStyleCnt="7"/>
      <dgm:spPr/>
      <dgm:t>
        <a:bodyPr/>
        <a:lstStyle/>
        <a:p>
          <a:endParaRPr lang="ru-RU"/>
        </a:p>
      </dgm:t>
    </dgm:pt>
    <dgm:pt modelId="{095E8596-3B06-4321-8535-966558F78618}" type="pres">
      <dgm:prSet presAssocID="{2AF260A6-2D96-48BA-A480-28C7199F579F}" presName="connTx" presStyleLbl="parChTrans1D2" presStyleIdx="1" presStyleCnt="7"/>
      <dgm:spPr/>
      <dgm:t>
        <a:bodyPr/>
        <a:lstStyle/>
        <a:p>
          <a:endParaRPr lang="ru-RU"/>
        </a:p>
      </dgm:t>
    </dgm:pt>
    <dgm:pt modelId="{19BEFA9C-D6A3-4702-BA71-851880258F88}" type="pres">
      <dgm:prSet presAssocID="{C4CCBC0B-A459-4DD5-A3E4-6283FA6847BF}" presName="node" presStyleLbl="node1" presStyleIdx="1" presStyleCnt="7" custScaleX="145201" custRadScaleRad="154349" custRadScaleInc="23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B765813-B52E-49C7-915F-ACDEC263AB10}" type="pres">
      <dgm:prSet presAssocID="{361416C6-9062-4365-8087-588DEDB8AACB}" presName="Name9" presStyleLbl="parChTrans1D2" presStyleIdx="2" presStyleCnt="7"/>
      <dgm:spPr/>
      <dgm:t>
        <a:bodyPr/>
        <a:lstStyle/>
        <a:p>
          <a:endParaRPr lang="ru-RU"/>
        </a:p>
      </dgm:t>
    </dgm:pt>
    <dgm:pt modelId="{8A7E3BE1-506E-4C7C-B0C4-B43F9776EFD7}" type="pres">
      <dgm:prSet presAssocID="{361416C6-9062-4365-8087-588DEDB8AACB}" presName="connTx" presStyleLbl="parChTrans1D2" presStyleIdx="2" presStyleCnt="7"/>
      <dgm:spPr/>
      <dgm:t>
        <a:bodyPr/>
        <a:lstStyle/>
        <a:p>
          <a:endParaRPr lang="ru-RU"/>
        </a:p>
      </dgm:t>
    </dgm:pt>
    <dgm:pt modelId="{FFC75697-AA20-4BA3-8158-C2A303388324}" type="pres">
      <dgm:prSet presAssocID="{AF481C62-63EA-4233-8903-2FC7B0EED49E}" presName="node" presStyleLbl="node1" presStyleIdx="2" presStyleCnt="7" custScaleX="148427" custRadScaleRad="122251" custRadScaleInc="-463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8B69082-BE2B-449A-AAA0-6B72154C8CCD}" type="pres">
      <dgm:prSet presAssocID="{CAD78783-66B8-4905-8F3A-8128900EE6E7}" presName="Name9" presStyleLbl="parChTrans1D2" presStyleIdx="3" presStyleCnt="7"/>
      <dgm:spPr/>
      <dgm:t>
        <a:bodyPr/>
        <a:lstStyle/>
        <a:p>
          <a:endParaRPr lang="ru-RU"/>
        </a:p>
      </dgm:t>
    </dgm:pt>
    <dgm:pt modelId="{8BF73F47-8958-479B-9F64-4C6C6E5C04D2}" type="pres">
      <dgm:prSet presAssocID="{CAD78783-66B8-4905-8F3A-8128900EE6E7}" presName="connTx" presStyleLbl="parChTrans1D2" presStyleIdx="3" presStyleCnt="7"/>
      <dgm:spPr/>
      <dgm:t>
        <a:bodyPr/>
        <a:lstStyle/>
        <a:p>
          <a:endParaRPr lang="ru-RU"/>
        </a:p>
      </dgm:t>
    </dgm:pt>
    <dgm:pt modelId="{238E99CD-A271-45E5-B2C2-7C61F7A806C7}" type="pres">
      <dgm:prSet presAssocID="{8B4C8866-9E84-413E-90CC-1D3EEAC9C459}" presName="node" presStyleLbl="node1" presStyleIdx="3" presStyleCnt="7" custScaleX="149045" custRadScaleRad="107382" custRadScaleInc="-382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AA4C42B-F11F-4DC6-8F79-8B79E31F71CA}" type="pres">
      <dgm:prSet presAssocID="{7B058BC0-4C3B-4BEC-AC13-F2B8B1F72E30}" presName="Name9" presStyleLbl="parChTrans1D2" presStyleIdx="4" presStyleCnt="7"/>
      <dgm:spPr/>
      <dgm:t>
        <a:bodyPr/>
        <a:lstStyle/>
        <a:p>
          <a:endParaRPr lang="ru-RU"/>
        </a:p>
      </dgm:t>
    </dgm:pt>
    <dgm:pt modelId="{D41A9CDF-4AF7-4A63-878E-4D0B4FD2F469}" type="pres">
      <dgm:prSet presAssocID="{7B058BC0-4C3B-4BEC-AC13-F2B8B1F72E30}" presName="connTx" presStyleLbl="parChTrans1D2" presStyleIdx="4" presStyleCnt="7"/>
      <dgm:spPr/>
      <dgm:t>
        <a:bodyPr/>
        <a:lstStyle/>
        <a:p>
          <a:endParaRPr lang="ru-RU"/>
        </a:p>
      </dgm:t>
    </dgm:pt>
    <dgm:pt modelId="{40F713D2-DBD8-462D-ADDD-C96B7F5F96B5}" type="pres">
      <dgm:prSet presAssocID="{8E6CD98A-9076-455E-84E3-C7E0503ACCCC}" presName="node" presStyleLbl="node1" presStyleIdx="4" presStyleCnt="7" custScaleX="151546" custRadScaleRad="158155" custRadScaleInc="3935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ADF118A-7F45-4665-997A-7C3AE0F1C041}" type="pres">
      <dgm:prSet presAssocID="{04B556D0-3085-48C5-A11B-CE311368BFBB}" presName="Name9" presStyleLbl="parChTrans1D2" presStyleIdx="5" presStyleCnt="7"/>
      <dgm:spPr/>
      <dgm:t>
        <a:bodyPr/>
        <a:lstStyle/>
        <a:p>
          <a:endParaRPr lang="ru-RU"/>
        </a:p>
      </dgm:t>
    </dgm:pt>
    <dgm:pt modelId="{B275CFE9-94CC-4A24-9996-3A4CB894904A}" type="pres">
      <dgm:prSet presAssocID="{04B556D0-3085-48C5-A11B-CE311368BFBB}" presName="connTx" presStyleLbl="parChTrans1D2" presStyleIdx="5" presStyleCnt="7"/>
      <dgm:spPr/>
      <dgm:t>
        <a:bodyPr/>
        <a:lstStyle/>
        <a:p>
          <a:endParaRPr lang="ru-RU"/>
        </a:p>
      </dgm:t>
    </dgm:pt>
    <dgm:pt modelId="{69DE953C-8A99-4DB2-A08B-64DA9062D734}" type="pres">
      <dgm:prSet presAssocID="{4258C6A2-0778-495E-B94D-C4955FC00B85}" presName="node" presStyleLbl="node1" presStyleIdx="5" presStyleCnt="7" custScaleX="151510" custRadScaleRad="107253" custRadScaleInc="-1614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A1F96A-F4AC-4395-B132-5795DAE54528}" type="pres">
      <dgm:prSet presAssocID="{69012C33-5FDA-48F1-A863-6FCC7B9D2AB0}" presName="Name9" presStyleLbl="parChTrans1D2" presStyleIdx="6" presStyleCnt="7"/>
      <dgm:spPr/>
      <dgm:t>
        <a:bodyPr/>
        <a:lstStyle/>
        <a:p>
          <a:endParaRPr lang="ru-RU"/>
        </a:p>
      </dgm:t>
    </dgm:pt>
    <dgm:pt modelId="{0ACF60F1-1FEB-4999-9DB3-A22A6B093339}" type="pres">
      <dgm:prSet presAssocID="{69012C33-5FDA-48F1-A863-6FCC7B9D2AB0}" presName="connTx" presStyleLbl="parChTrans1D2" presStyleIdx="6" presStyleCnt="7"/>
      <dgm:spPr/>
      <dgm:t>
        <a:bodyPr/>
        <a:lstStyle/>
        <a:p>
          <a:endParaRPr lang="ru-RU"/>
        </a:p>
      </dgm:t>
    </dgm:pt>
    <dgm:pt modelId="{F288F49F-987E-4339-A276-15D8B0CEDC0C}" type="pres">
      <dgm:prSet presAssocID="{FAEA687D-42CB-46F0-AA6E-8A7EFFF65801}" presName="node" presStyleLbl="node1" presStyleIdx="6" presStyleCnt="7" custScaleX="154341" custRadScaleRad="122636" custRadScaleInc="-1540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C9B247FA-0125-42AF-B6A5-D46A12AF3703}" srcId="{BBBD0FDF-78B0-45BA-8A65-A8490F445E73}" destId="{AF481C62-63EA-4233-8903-2FC7B0EED49E}" srcOrd="2" destOrd="0" parTransId="{361416C6-9062-4365-8087-588DEDB8AACB}" sibTransId="{E329A863-BEA3-4C9A-BDBF-9D2C7F7F7558}"/>
    <dgm:cxn modelId="{060B96DF-11AD-46F7-8E54-8BD3F8EC452B}" type="presOf" srcId="{34D1BA3E-03A1-45D1-AC5C-5C8AE8DAF9CB}" destId="{121973CC-8FAC-439F-89F9-F9A90DD5D023}" srcOrd="0" destOrd="0" presId="urn:microsoft.com/office/officeart/2005/8/layout/radial1"/>
    <dgm:cxn modelId="{59FC13DA-85A6-44FC-978F-93A0441B4512}" type="presOf" srcId="{69012C33-5FDA-48F1-A863-6FCC7B9D2AB0}" destId="{0ACF60F1-1FEB-4999-9DB3-A22A6B093339}" srcOrd="1" destOrd="0" presId="urn:microsoft.com/office/officeart/2005/8/layout/radial1"/>
    <dgm:cxn modelId="{D942A29E-9AF5-441C-A852-3B6FCC7E2E56}" type="presOf" srcId="{AF481C62-63EA-4233-8903-2FC7B0EED49E}" destId="{FFC75697-AA20-4BA3-8158-C2A303388324}" srcOrd="0" destOrd="0" presId="urn:microsoft.com/office/officeart/2005/8/layout/radial1"/>
    <dgm:cxn modelId="{C23CCAD7-8FAD-42FC-9443-86F10351F4CD}" type="presOf" srcId="{CAD78783-66B8-4905-8F3A-8128900EE6E7}" destId="{48B69082-BE2B-449A-AAA0-6B72154C8CCD}" srcOrd="0" destOrd="0" presId="urn:microsoft.com/office/officeart/2005/8/layout/radial1"/>
    <dgm:cxn modelId="{C3DF57D9-3D8A-49B9-9414-47943C63DB1F}" type="presOf" srcId="{95274FC4-EA62-4A59-B7B9-F6C78B937D03}" destId="{2E1B10A3-C3AC-4BEE-A247-5881D053A2D3}" srcOrd="0" destOrd="0" presId="urn:microsoft.com/office/officeart/2005/8/layout/radial1"/>
    <dgm:cxn modelId="{EAE54357-207D-469C-9DFC-FF71639A1ECE}" type="presOf" srcId="{8B4C8866-9E84-413E-90CC-1D3EEAC9C459}" destId="{238E99CD-A271-45E5-B2C2-7C61F7A806C7}" srcOrd="0" destOrd="0" presId="urn:microsoft.com/office/officeart/2005/8/layout/radial1"/>
    <dgm:cxn modelId="{4FF6E500-EA00-4E08-8D13-5C2A2401670E}" type="presOf" srcId="{2AF260A6-2D96-48BA-A480-28C7199F579F}" destId="{095E8596-3B06-4321-8535-966558F78618}" srcOrd="1" destOrd="0" presId="urn:microsoft.com/office/officeart/2005/8/layout/radial1"/>
    <dgm:cxn modelId="{A68524FE-0E2C-497D-AE92-CB19FEE9DF03}" type="presOf" srcId="{8E6CD98A-9076-455E-84E3-C7E0503ACCCC}" destId="{40F713D2-DBD8-462D-ADDD-C96B7F5F96B5}" srcOrd="0" destOrd="0" presId="urn:microsoft.com/office/officeart/2005/8/layout/radial1"/>
    <dgm:cxn modelId="{B681FE9C-F84B-4D3A-81FE-56EB3CD00E6C}" type="presOf" srcId="{BBBD0FDF-78B0-45BA-8A65-A8490F445E73}" destId="{4EC56388-2489-40FC-A0CA-D5B5AD8FBC34}" srcOrd="0" destOrd="0" presId="urn:microsoft.com/office/officeart/2005/8/layout/radial1"/>
    <dgm:cxn modelId="{22C94B3F-BF9F-4ACE-8E43-232A21B58181}" srcId="{BBBD0FDF-78B0-45BA-8A65-A8490F445E73}" destId="{8B4C8866-9E84-413E-90CC-1D3EEAC9C459}" srcOrd="3" destOrd="0" parTransId="{CAD78783-66B8-4905-8F3A-8128900EE6E7}" sibTransId="{3ED4C8CE-98F2-44CA-A3BC-5F9E290397C0}"/>
    <dgm:cxn modelId="{AE0D0A6C-C80C-4105-B17E-A726DE72ECC7}" type="presOf" srcId="{361416C6-9062-4365-8087-588DEDB8AACB}" destId="{7B765813-B52E-49C7-915F-ACDEC263AB10}" srcOrd="0" destOrd="0" presId="urn:microsoft.com/office/officeart/2005/8/layout/radial1"/>
    <dgm:cxn modelId="{7B1B3378-DEC7-40E0-B2DE-0CEF823181DF}" type="presOf" srcId="{C4CCBC0B-A459-4DD5-A3E4-6283FA6847BF}" destId="{19BEFA9C-D6A3-4702-BA71-851880258F88}" srcOrd="0" destOrd="0" presId="urn:microsoft.com/office/officeart/2005/8/layout/radial1"/>
    <dgm:cxn modelId="{965E89CB-1E9D-46CC-89EC-AD3346203C16}" srcId="{BBBD0FDF-78B0-45BA-8A65-A8490F445E73}" destId="{8E6CD98A-9076-455E-84E3-C7E0503ACCCC}" srcOrd="4" destOrd="0" parTransId="{7B058BC0-4C3B-4BEC-AC13-F2B8B1F72E30}" sibTransId="{AF67EE59-A381-41AB-81BA-765378195B8F}"/>
    <dgm:cxn modelId="{4AEEF46B-1F6C-4044-A63D-34D6E9C8B855}" type="presOf" srcId="{E2017933-68DC-4060-A0E2-22BD080BE04D}" destId="{8E9F7492-1545-4243-B13D-48F52D7BD4BB}" srcOrd="0" destOrd="0" presId="urn:microsoft.com/office/officeart/2005/8/layout/radial1"/>
    <dgm:cxn modelId="{B037D46F-E0B4-4EAD-B3EB-0157637214B7}" type="presOf" srcId="{CAD78783-66B8-4905-8F3A-8128900EE6E7}" destId="{8BF73F47-8958-479B-9F64-4C6C6E5C04D2}" srcOrd="1" destOrd="0" presId="urn:microsoft.com/office/officeart/2005/8/layout/radial1"/>
    <dgm:cxn modelId="{0BDD6C84-216E-4D8E-9774-B993940A5509}" srcId="{BBBD0FDF-78B0-45BA-8A65-A8490F445E73}" destId="{95274FC4-EA62-4A59-B7B9-F6C78B937D03}" srcOrd="0" destOrd="0" parTransId="{34D1BA3E-03A1-45D1-AC5C-5C8AE8DAF9CB}" sibTransId="{F695F930-9DBA-40FF-A1CD-C0EE2EA7F9C5}"/>
    <dgm:cxn modelId="{9D211440-C3A3-42E6-82FC-F7FCB1362165}" type="presOf" srcId="{361416C6-9062-4365-8087-588DEDB8AACB}" destId="{8A7E3BE1-506E-4C7C-B0C4-B43F9776EFD7}" srcOrd="1" destOrd="0" presId="urn:microsoft.com/office/officeart/2005/8/layout/radial1"/>
    <dgm:cxn modelId="{24D2856E-F0BF-4C03-A6F8-C2CDB38F7B0F}" type="presOf" srcId="{04B556D0-3085-48C5-A11B-CE311368BFBB}" destId="{8ADF118A-7F45-4665-997A-7C3AE0F1C041}" srcOrd="0" destOrd="0" presId="urn:microsoft.com/office/officeart/2005/8/layout/radial1"/>
    <dgm:cxn modelId="{1C0D26F2-8871-4046-B052-8C59B708153F}" srcId="{BBBD0FDF-78B0-45BA-8A65-A8490F445E73}" destId="{FAEA687D-42CB-46F0-AA6E-8A7EFFF65801}" srcOrd="6" destOrd="0" parTransId="{69012C33-5FDA-48F1-A863-6FCC7B9D2AB0}" sibTransId="{EC316E3B-23A5-43D8-9FF7-57A1824BD38C}"/>
    <dgm:cxn modelId="{A871521B-02DA-4E77-812A-27331C70DBE5}" type="presOf" srcId="{2AF260A6-2D96-48BA-A480-28C7199F579F}" destId="{7E01A1AB-30E7-4A54-BBA0-5D8E6C1F8E12}" srcOrd="0" destOrd="0" presId="urn:microsoft.com/office/officeart/2005/8/layout/radial1"/>
    <dgm:cxn modelId="{5EAFADF0-AFBF-4344-A829-30D509C5C161}" type="presOf" srcId="{7B058BC0-4C3B-4BEC-AC13-F2B8B1F72E30}" destId="{CAA4C42B-F11F-4DC6-8F79-8B79E31F71CA}" srcOrd="0" destOrd="0" presId="urn:microsoft.com/office/officeart/2005/8/layout/radial1"/>
    <dgm:cxn modelId="{CFACA7B1-FDC8-4F67-B5D1-E84F83BF5CBE}" type="presOf" srcId="{34D1BA3E-03A1-45D1-AC5C-5C8AE8DAF9CB}" destId="{4A244F60-4501-415B-8B38-9E6A5562067F}" srcOrd="1" destOrd="0" presId="urn:microsoft.com/office/officeart/2005/8/layout/radial1"/>
    <dgm:cxn modelId="{22A93A2C-78E1-4325-B02B-1CFFB13A5535}" srcId="{BBBD0FDF-78B0-45BA-8A65-A8490F445E73}" destId="{C4CCBC0B-A459-4DD5-A3E4-6283FA6847BF}" srcOrd="1" destOrd="0" parTransId="{2AF260A6-2D96-48BA-A480-28C7199F579F}" sibTransId="{CE479308-DBCB-4084-9894-CEFA160FEE15}"/>
    <dgm:cxn modelId="{6A8C7536-1B75-4005-961A-636A023E0F05}" type="presOf" srcId="{7B058BC0-4C3B-4BEC-AC13-F2B8B1F72E30}" destId="{D41A9CDF-4AF7-4A63-878E-4D0B4FD2F469}" srcOrd="1" destOrd="0" presId="urn:microsoft.com/office/officeart/2005/8/layout/radial1"/>
    <dgm:cxn modelId="{945F793F-9FED-477B-9CBD-672D8AC471FD}" srcId="{BBBD0FDF-78B0-45BA-8A65-A8490F445E73}" destId="{4258C6A2-0778-495E-B94D-C4955FC00B85}" srcOrd="5" destOrd="0" parTransId="{04B556D0-3085-48C5-A11B-CE311368BFBB}" sibTransId="{B31CEFC3-3803-4D01-B75E-66A62217E33D}"/>
    <dgm:cxn modelId="{0903844C-C113-4028-878F-FF48FB7A894C}" type="presOf" srcId="{04B556D0-3085-48C5-A11B-CE311368BFBB}" destId="{B275CFE9-94CC-4A24-9996-3A4CB894904A}" srcOrd="1" destOrd="0" presId="urn:microsoft.com/office/officeart/2005/8/layout/radial1"/>
    <dgm:cxn modelId="{4DE40B9C-C7ED-43DF-A35A-C92876E64760}" srcId="{E2017933-68DC-4060-A0E2-22BD080BE04D}" destId="{BBBD0FDF-78B0-45BA-8A65-A8490F445E73}" srcOrd="0" destOrd="0" parTransId="{1CD851B6-B010-495B-A399-0FAA878E234E}" sibTransId="{D01051C2-74F0-48BB-B6BD-CE5278F8E1F8}"/>
    <dgm:cxn modelId="{C9BB906A-C5BA-4294-9D46-CCFD3998BBB4}" type="presOf" srcId="{4258C6A2-0778-495E-B94D-C4955FC00B85}" destId="{69DE953C-8A99-4DB2-A08B-64DA9062D734}" srcOrd="0" destOrd="0" presId="urn:microsoft.com/office/officeart/2005/8/layout/radial1"/>
    <dgm:cxn modelId="{7BE6F364-B0A6-4FF4-B6D8-B5FD4C43425C}" type="presOf" srcId="{69012C33-5FDA-48F1-A863-6FCC7B9D2AB0}" destId="{E4A1F96A-F4AC-4395-B132-5795DAE54528}" srcOrd="0" destOrd="0" presId="urn:microsoft.com/office/officeart/2005/8/layout/radial1"/>
    <dgm:cxn modelId="{82F1A9F3-6BE5-4403-85AE-520064AED928}" type="presOf" srcId="{FAEA687D-42CB-46F0-AA6E-8A7EFFF65801}" destId="{F288F49F-987E-4339-A276-15D8B0CEDC0C}" srcOrd="0" destOrd="0" presId="urn:microsoft.com/office/officeart/2005/8/layout/radial1"/>
    <dgm:cxn modelId="{15B11AA6-942A-467A-BFBA-9C84DFED21F8}" type="presParOf" srcId="{8E9F7492-1545-4243-B13D-48F52D7BD4BB}" destId="{4EC56388-2489-40FC-A0CA-D5B5AD8FBC34}" srcOrd="0" destOrd="0" presId="urn:microsoft.com/office/officeart/2005/8/layout/radial1"/>
    <dgm:cxn modelId="{508CEA3E-2D48-4A1B-9371-4DEAA6CC0FA9}" type="presParOf" srcId="{8E9F7492-1545-4243-B13D-48F52D7BD4BB}" destId="{121973CC-8FAC-439F-89F9-F9A90DD5D023}" srcOrd="1" destOrd="0" presId="urn:microsoft.com/office/officeart/2005/8/layout/radial1"/>
    <dgm:cxn modelId="{D6E33973-7BBC-4DD3-9C69-B0929B65F6E6}" type="presParOf" srcId="{121973CC-8FAC-439F-89F9-F9A90DD5D023}" destId="{4A244F60-4501-415B-8B38-9E6A5562067F}" srcOrd="0" destOrd="0" presId="urn:microsoft.com/office/officeart/2005/8/layout/radial1"/>
    <dgm:cxn modelId="{31AC8717-1C30-4B66-A7D3-8B7067E43C4F}" type="presParOf" srcId="{8E9F7492-1545-4243-B13D-48F52D7BD4BB}" destId="{2E1B10A3-C3AC-4BEE-A247-5881D053A2D3}" srcOrd="2" destOrd="0" presId="urn:microsoft.com/office/officeart/2005/8/layout/radial1"/>
    <dgm:cxn modelId="{FBDE9523-C931-4F03-B2A9-9079E23BF8F8}" type="presParOf" srcId="{8E9F7492-1545-4243-B13D-48F52D7BD4BB}" destId="{7E01A1AB-30E7-4A54-BBA0-5D8E6C1F8E12}" srcOrd="3" destOrd="0" presId="urn:microsoft.com/office/officeart/2005/8/layout/radial1"/>
    <dgm:cxn modelId="{7EAC6A1C-B5DA-40E2-8105-09641CCCCFB4}" type="presParOf" srcId="{7E01A1AB-30E7-4A54-BBA0-5D8E6C1F8E12}" destId="{095E8596-3B06-4321-8535-966558F78618}" srcOrd="0" destOrd="0" presId="urn:microsoft.com/office/officeart/2005/8/layout/radial1"/>
    <dgm:cxn modelId="{CE91A961-373D-4E2B-8A64-EBD87077FA03}" type="presParOf" srcId="{8E9F7492-1545-4243-B13D-48F52D7BD4BB}" destId="{19BEFA9C-D6A3-4702-BA71-851880258F88}" srcOrd="4" destOrd="0" presId="urn:microsoft.com/office/officeart/2005/8/layout/radial1"/>
    <dgm:cxn modelId="{02EDC286-79F3-4807-A802-3C210C05EB46}" type="presParOf" srcId="{8E9F7492-1545-4243-B13D-48F52D7BD4BB}" destId="{7B765813-B52E-49C7-915F-ACDEC263AB10}" srcOrd="5" destOrd="0" presId="urn:microsoft.com/office/officeart/2005/8/layout/radial1"/>
    <dgm:cxn modelId="{EAB510F5-6AD4-4144-BB38-797888385F58}" type="presParOf" srcId="{7B765813-B52E-49C7-915F-ACDEC263AB10}" destId="{8A7E3BE1-506E-4C7C-B0C4-B43F9776EFD7}" srcOrd="0" destOrd="0" presId="urn:microsoft.com/office/officeart/2005/8/layout/radial1"/>
    <dgm:cxn modelId="{7EEDC345-5E60-43A8-ACA1-8AC79BFBF964}" type="presParOf" srcId="{8E9F7492-1545-4243-B13D-48F52D7BD4BB}" destId="{FFC75697-AA20-4BA3-8158-C2A303388324}" srcOrd="6" destOrd="0" presId="urn:microsoft.com/office/officeart/2005/8/layout/radial1"/>
    <dgm:cxn modelId="{45A52D25-D3B4-4C77-8F87-6EE20105DE9D}" type="presParOf" srcId="{8E9F7492-1545-4243-B13D-48F52D7BD4BB}" destId="{48B69082-BE2B-449A-AAA0-6B72154C8CCD}" srcOrd="7" destOrd="0" presId="urn:microsoft.com/office/officeart/2005/8/layout/radial1"/>
    <dgm:cxn modelId="{DB19BBE2-EF47-4183-AA93-28B14FA03396}" type="presParOf" srcId="{48B69082-BE2B-449A-AAA0-6B72154C8CCD}" destId="{8BF73F47-8958-479B-9F64-4C6C6E5C04D2}" srcOrd="0" destOrd="0" presId="urn:microsoft.com/office/officeart/2005/8/layout/radial1"/>
    <dgm:cxn modelId="{59B21551-E77D-40A7-A1CF-3E3823E2B9A4}" type="presParOf" srcId="{8E9F7492-1545-4243-B13D-48F52D7BD4BB}" destId="{238E99CD-A271-45E5-B2C2-7C61F7A806C7}" srcOrd="8" destOrd="0" presId="urn:microsoft.com/office/officeart/2005/8/layout/radial1"/>
    <dgm:cxn modelId="{FF268921-BCD8-4D31-9C90-CCF3030D39A1}" type="presParOf" srcId="{8E9F7492-1545-4243-B13D-48F52D7BD4BB}" destId="{CAA4C42B-F11F-4DC6-8F79-8B79E31F71CA}" srcOrd="9" destOrd="0" presId="urn:microsoft.com/office/officeart/2005/8/layout/radial1"/>
    <dgm:cxn modelId="{C4B41BFC-BE46-4216-A6E6-E86D455F60B1}" type="presParOf" srcId="{CAA4C42B-F11F-4DC6-8F79-8B79E31F71CA}" destId="{D41A9CDF-4AF7-4A63-878E-4D0B4FD2F469}" srcOrd="0" destOrd="0" presId="urn:microsoft.com/office/officeart/2005/8/layout/radial1"/>
    <dgm:cxn modelId="{FEAF2ECD-25C3-4859-9FED-442A9F09BC04}" type="presParOf" srcId="{8E9F7492-1545-4243-B13D-48F52D7BD4BB}" destId="{40F713D2-DBD8-462D-ADDD-C96B7F5F96B5}" srcOrd="10" destOrd="0" presId="urn:microsoft.com/office/officeart/2005/8/layout/radial1"/>
    <dgm:cxn modelId="{E2D151E5-E5B9-4F1E-885C-C6EC327204C4}" type="presParOf" srcId="{8E9F7492-1545-4243-B13D-48F52D7BD4BB}" destId="{8ADF118A-7F45-4665-997A-7C3AE0F1C041}" srcOrd="11" destOrd="0" presId="urn:microsoft.com/office/officeart/2005/8/layout/radial1"/>
    <dgm:cxn modelId="{F0A78AB5-9B07-444B-A1ED-8574D55DAB01}" type="presParOf" srcId="{8ADF118A-7F45-4665-997A-7C3AE0F1C041}" destId="{B275CFE9-94CC-4A24-9996-3A4CB894904A}" srcOrd="0" destOrd="0" presId="urn:microsoft.com/office/officeart/2005/8/layout/radial1"/>
    <dgm:cxn modelId="{D7022393-8F4F-4FAD-B811-07FD300195A5}" type="presParOf" srcId="{8E9F7492-1545-4243-B13D-48F52D7BD4BB}" destId="{69DE953C-8A99-4DB2-A08B-64DA9062D734}" srcOrd="12" destOrd="0" presId="urn:microsoft.com/office/officeart/2005/8/layout/radial1"/>
    <dgm:cxn modelId="{D8FB25F9-0760-4EAF-A163-E7AFF6D26C30}" type="presParOf" srcId="{8E9F7492-1545-4243-B13D-48F52D7BD4BB}" destId="{E4A1F96A-F4AC-4395-B132-5795DAE54528}" srcOrd="13" destOrd="0" presId="urn:microsoft.com/office/officeart/2005/8/layout/radial1"/>
    <dgm:cxn modelId="{8F093BBA-005A-4327-8793-2D87BA2F7528}" type="presParOf" srcId="{E4A1F96A-F4AC-4395-B132-5795DAE54528}" destId="{0ACF60F1-1FEB-4999-9DB3-A22A6B093339}" srcOrd="0" destOrd="0" presId="urn:microsoft.com/office/officeart/2005/8/layout/radial1"/>
    <dgm:cxn modelId="{0E85FD0F-7000-44CB-9BD0-16485DC5F438}" type="presParOf" srcId="{8E9F7492-1545-4243-B13D-48F52D7BD4BB}" destId="{F288F49F-987E-4339-A276-15D8B0CEDC0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38AF19-ABA0-4C66-9975-1DD48450417F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B1433-3A16-40F5-AEE9-9FB47D4FEE4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педагог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E32CD6-DB43-4BF2-9043-12D8201C709E}" type="parTrans" cxnId="{284EA04B-F227-42D3-8240-F6C51026507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DA8FB7-A626-4482-9755-B2C9D4C2B040}" type="sibTrans" cxnId="{284EA04B-F227-42D3-8240-F6C51026507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27061-7E7F-4B8B-802C-7D35647B2614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Адвокат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1453D-AF05-46BF-B907-515B878D6B57}" type="parTrans" cxnId="{75C3DBC2-9B10-4469-BF28-583C0BDAE13B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38649A-F748-416E-BA5F-B9470AAAE169}" type="sibTrans" cxnId="{75C3DBC2-9B10-4469-BF28-583C0BDAE13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7983E-6068-4531-90E7-8BE697F8F19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Общественный деятель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821307-2714-46B8-B641-1D117A98B670}" type="parTrans" cxnId="{117640C2-8B3F-4BF3-8319-FB58D28E0D8A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13DB5-6D17-42AB-BED8-FAD314153156}" type="sibTrans" cxnId="{117640C2-8B3F-4BF3-8319-FB58D28E0D8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4B01E1-784F-40FC-B798-1E88F0EBF18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DD67B-1D2A-495F-BFB7-9649353F890A}" type="parTrans" cxnId="{0C649468-CE83-47D2-BC46-B1A9CFD3FBD6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A4992-EC14-418C-A006-3DED5FAE2DD0}" type="sibTrans" cxnId="{0C649468-CE83-47D2-BC46-B1A9CFD3FBD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85428-6191-47B3-8DF4-D1D37450FC0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Тренер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8C8E0-D1A0-4D92-B2C4-E13E6B8C9250}" type="parTrans" cxnId="{F44D7D2C-3A13-4E89-AE88-C80F303D12DB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73FD6-EEC1-4363-816D-954E85426613}" type="sibTrans" cxnId="{F44D7D2C-3A13-4E89-AE88-C80F303D12D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5E50A-32ED-4223-B5E5-3E8D1AF5C9F7}">
      <dgm:prSet custT="1"/>
      <dgm:spPr>
        <a:solidFill>
          <a:srgbClr val="FFC000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Помощник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EADE1-5047-4A76-9205-54F03E4E90F9}" type="parTrans" cxnId="{A2C37D2B-2E19-458F-BEA5-815D549499B9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88691-F069-4F9B-A356-2B87BD7C9BC2}" type="sibTrans" cxnId="{A2C37D2B-2E19-458F-BEA5-815D549499B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5E3BDD-8DFF-4023-94FB-6D9FDB7466B7}">
      <dgm:prSet custT="1"/>
      <dgm:spPr>
        <a:solidFill>
          <a:srgbClr val="C00000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Психотерапевт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370D0-B8DC-4125-9FDF-58DB686C1997}" type="parTrans" cxnId="{736077A6-FDB2-4664-9D4A-B0A0493E798A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5327E-5B17-4558-8977-654C8EAB6D58}" type="sibTrans" cxnId="{736077A6-FDB2-4664-9D4A-B0A0493E798A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0E323-E831-4B47-816C-351938C6A9F4}">
      <dgm:prSet custT="1"/>
      <dgm:spPr>
        <a:solidFill>
          <a:schemeClr val="accent2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Посредник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38931-C2D0-4AB3-8C31-0A34BE2FFB2F}" type="parTrans" cxnId="{F6A1A14B-9CF9-4A66-B098-4EEACEEF9130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729E6-F7AB-4DEA-A57C-1318809C34DC}" type="sibTrans" cxnId="{F6A1A14B-9CF9-4A66-B098-4EEACEEF913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BA7A5C-1637-4113-88AC-65C43BE6DF32}">
      <dgm:prSet custT="1"/>
      <dgm:spPr>
        <a:solidFill>
          <a:schemeClr val="tx2"/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650AC8-3AFA-4020-85C2-04B907D9E91E}" type="parTrans" cxnId="{05E66DFB-BC25-4DBA-B017-62C5A5670EE2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FB095-B4E2-49C1-B729-FC0D5BEC6276}" type="sibTrans" cxnId="{05E66DFB-BC25-4DBA-B017-62C5A5670EE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B4A93D-52CF-43C8-8D83-37F6BBA5000D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Советник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5A8BE3-437B-44BD-8074-B057296F780B}" type="parTrans" cxnId="{55A4F290-DB61-4019-AC44-86CC441AD943}">
      <dgm:prSet custT="1"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AECB45-888B-4168-94C3-E891EC7E3412}" type="sibTrans" cxnId="{55A4F290-DB61-4019-AC44-86CC441AD94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B59CF-70B6-41C3-A43F-98C33F372710}" type="pres">
      <dgm:prSet presAssocID="{3038AF19-ABA0-4C66-9975-1DD4845041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1BF77B-249C-41F4-8950-279861B38FA8}" type="pres">
      <dgm:prSet presAssocID="{DCAB1433-3A16-40F5-AEE9-9FB47D4FEE49}" presName="centerShape" presStyleLbl="node0" presStyleIdx="0" presStyleCnt="1" custScaleX="121128" custScaleY="111610"/>
      <dgm:spPr/>
      <dgm:t>
        <a:bodyPr/>
        <a:lstStyle/>
        <a:p>
          <a:endParaRPr lang="ru-RU"/>
        </a:p>
      </dgm:t>
    </dgm:pt>
    <dgm:pt modelId="{B98068F8-9A62-4B27-ACE3-09CF8D2F99FE}" type="pres">
      <dgm:prSet presAssocID="{1981453D-AF05-46BF-B907-515B878D6B57}" presName="Name9" presStyleLbl="parChTrans1D2" presStyleIdx="0" presStyleCnt="9"/>
      <dgm:spPr/>
      <dgm:t>
        <a:bodyPr/>
        <a:lstStyle/>
        <a:p>
          <a:endParaRPr lang="ru-RU"/>
        </a:p>
      </dgm:t>
    </dgm:pt>
    <dgm:pt modelId="{3F59D478-A679-42B3-B4FD-E5216305C681}" type="pres">
      <dgm:prSet presAssocID="{1981453D-AF05-46BF-B907-515B878D6B57}" presName="connTx" presStyleLbl="parChTrans1D2" presStyleIdx="0" presStyleCnt="9"/>
      <dgm:spPr/>
      <dgm:t>
        <a:bodyPr/>
        <a:lstStyle/>
        <a:p>
          <a:endParaRPr lang="ru-RU"/>
        </a:p>
      </dgm:t>
    </dgm:pt>
    <dgm:pt modelId="{B79030E6-B3AD-44F1-B8B4-603816AA1D9F}" type="pres">
      <dgm:prSet presAssocID="{69627061-7E7F-4B8B-802C-7D35647B2614}" presName="node" presStyleLbl="node1" presStyleIdx="0" presStyleCnt="9" custScaleX="121128" custScaleY="11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4F7F-9D3A-4F83-ACFC-EA780576B15C}" type="pres">
      <dgm:prSet presAssocID="{2B821307-2714-46B8-B641-1D117A98B670}" presName="Name9" presStyleLbl="parChTrans1D2" presStyleIdx="1" presStyleCnt="9"/>
      <dgm:spPr/>
      <dgm:t>
        <a:bodyPr/>
        <a:lstStyle/>
        <a:p>
          <a:endParaRPr lang="ru-RU"/>
        </a:p>
      </dgm:t>
    </dgm:pt>
    <dgm:pt modelId="{3B961721-0893-4794-9DB3-F0118B320839}" type="pres">
      <dgm:prSet presAssocID="{2B821307-2714-46B8-B641-1D117A98B670}" presName="connTx" presStyleLbl="parChTrans1D2" presStyleIdx="1" presStyleCnt="9"/>
      <dgm:spPr/>
      <dgm:t>
        <a:bodyPr/>
        <a:lstStyle/>
        <a:p>
          <a:endParaRPr lang="ru-RU"/>
        </a:p>
      </dgm:t>
    </dgm:pt>
    <dgm:pt modelId="{7666E031-CF10-483D-BAB3-2824B8FAD4B6}" type="pres">
      <dgm:prSet presAssocID="{6437983E-6068-4531-90E7-8BE697F8F195}" presName="node" presStyleLbl="node1" presStyleIdx="1" presStyleCnt="9" custScaleX="121128" custScaleY="11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34866-A3C6-4AF2-8751-16AE0B33F338}" type="pres">
      <dgm:prSet presAssocID="{4BCDD67B-1D2A-495F-BFB7-9649353F890A}" presName="Name9" presStyleLbl="parChTrans1D2" presStyleIdx="2" presStyleCnt="9"/>
      <dgm:spPr/>
      <dgm:t>
        <a:bodyPr/>
        <a:lstStyle/>
        <a:p>
          <a:endParaRPr lang="ru-RU"/>
        </a:p>
      </dgm:t>
    </dgm:pt>
    <dgm:pt modelId="{5FCD1754-67EA-450C-852B-3209CE3E9FA2}" type="pres">
      <dgm:prSet presAssocID="{4BCDD67B-1D2A-495F-BFB7-9649353F890A}" presName="connTx" presStyleLbl="parChTrans1D2" presStyleIdx="2" presStyleCnt="9"/>
      <dgm:spPr/>
      <dgm:t>
        <a:bodyPr/>
        <a:lstStyle/>
        <a:p>
          <a:endParaRPr lang="ru-RU"/>
        </a:p>
      </dgm:t>
    </dgm:pt>
    <dgm:pt modelId="{0D40834C-CD03-4F59-AE12-38E0D91D34CF}" type="pres">
      <dgm:prSet presAssocID="{1A4B01E1-784F-40FC-B798-1E88F0EBF183}" presName="node" presStyleLbl="node1" presStyleIdx="2" presStyleCnt="9" custScaleX="121128" custScaleY="11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FD0FF-3E13-41CF-999A-800B5A23723A}" type="pres">
      <dgm:prSet presAssocID="{9C88C8E0-D1A0-4D92-B2C4-E13E6B8C9250}" presName="Name9" presStyleLbl="parChTrans1D2" presStyleIdx="3" presStyleCnt="9"/>
      <dgm:spPr/>
      <dgm:t>
        <a:bodyPr/>
        <a:lstStyle/>
        <a:p>
          <a:endParaRPr lang="ru-RU"/>
        </a:p>
      </dgm:t>
    </dgm:pt>
    <dgm:pt modelId="{2621B1EB-EBC2-4E1C-A5AE-5066C7E8F822}" type="pres">
      <dgm:prSet presAssocID="{9C88C8E0-D1A0-4D92-B2C4-E13E6B8C9250}" presName="connTx" presStyleLbl="parChTrans1D2" presStyleIdx="3" presStyleCnt="9"/>
      <dgm:spPr/>
      <dgm:t>
        <a:bodyPr/>
        <a:lstStyle/>
        <a:p>
          <a:endParaRPr lang="ru-RU"/>
        </a:p>
      </dgm:t>
    </dgm:pt>
    <dgm:pt modelId="{52B22663-D556-4512-B79B-28BE2EE78A22}" type="pres">
      <dgm:prSet presAssocID="{1C885428-6191-47B3-8DF4-D1D37450FC03}" presName="node" presStyleLbl="node1" presStyleIdx="3" presStyleCnt="9" custScaleX="121128" custScaleY="11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C7B9E-94B3-4304-95F4-41B7D99F98D9}" type="pres">
      <dgm:prSet presAssocID="{895EADE1-5047-4A76-9205-54F03E4E90F9}" presName="Name9" presStyleLbl="parChTrans1D2" presStyleIdx="4" presStyleCnt="9"/>
      <dgm:spPr/>
      <dgm:t>
        <a:bodyPr/>
        <a:lstStyle/>
        <a:p>
          <a:endParaRPr lang="ru-RU"/>
        </a:p>
      </dgm:t>
    </dgm:pt>
    <dgm:pt modelId="{80107604-2121-430E-B0D8-8D6D03DDCCE2}" type="pres">
      <dgm:prSet presAssocID="{895EADE1-5047-4A76-9205-54F03E4E90F9}" presName="connTx" presStyleLbl="parChTrans1D2" presStyleIdx="4" presStyleCnt="9"/>
      <dgm:spPr/>
      <dgm:t>
        <a:bodyPr/>
        <a:lstStyle/>
        <a:p>
          <a:endParaRPr lang="ru-RU"/>
        </a:p>
      </dgm:t>
    </dgm:pt>
    <dgm:pt modelId="{7CDC40BD-9B5F-4F38-9660-2CF4AA3AA5A1}" type="pres">
      <dgm:prSet presAssocID="{0DA5E50A-32ED-4223-B5E5-3E8D1AF5C9F7}" presName="node" presStyleLbl="node1" presStyleIdx="4" presStyleCnt="9" custScaleX="121128" custScaleY="11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1842D-CA9C-4BC9-82D0-B3731CE00BF9}" type="pres">
      <dgm:prSet presAssocID="{EAE370D0-B8DC-4125-9FDF-58DB686C1997}" presName="Name9" presStyleLbl="parChTrans1D2" presStyleIdx="5" presStyleCnt="9"/>
      <dgm:spPr/>
      <dgm:t>
        <a:bodyPr/>
        <a:lstStyle/>
        <a:p>
          <a:endParaRPr lang="ru-RU"/>
        </a:p>
      </dgm:t>
    </dgm:pt>
    <dgm:pt modelId="{85FF27FB-47B6-48FA-926B-68D4BB09AD70}" type="pres">
      <dgm:prSet presAssocID="{EAE370D0-B8DC-4125-9FDF-58DB686C1997}" presName="connTx" presStyleLbl="parChTrans1D2" presStyleIdx="5" presStyleCnt="9"/>
      <dgm:spPr/>
      <dgm:t>
        <a:bodyPr/>
        <a:lstStyle/>
        <a:p>
          <a:endParaRPr lang="ru-RU"/>
        </a:p>
      </dgm:t>
    </dgm:pt>
    <dgm:pt modelId="{B53E17BF-4A28-4EA3-9775-97633972693E}" type="pres">
      <dgm:prSet presAssocID="{DC5E3BDD-8DFF-4023-94FB-6D9FDB7466B7}" presName="node" presStyleLbl="node1" presStyleIdx="5" presStyleCnt="9" custScaleX="121128" custScaleY="11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BF01E-764A-400B-BDF7-FA90953F1F5C}" type="pres">
      <dgm:prSet presAssocID="{03B38931-C2D0-4AB3-8C31-0A34BE2FFB2F}" presName="Name9" presStyleLbl="parChTrans1D2" presStyleIdx="6" presStyleCnt="9"/>
      <dgm:spPr/>
      <dgm:t>
        <a:bodyPr/>
        <a:lstStyle/>
        <a:p>
          <a:endParaRPr lang="ru-RU"/>
        </a:p>
      </dgm:t>
    </dgm:pt>
    <dgm:pt modelId="{C30E70FA-4800-45B6-9A5E-FCF8CB80BFAA}" type="pres">
      <dgm:prSet presAssocID="{03B38931-C2D0-4AB3-8C31-0A34BE2FFB2F}" presName="connTx" presStyleLbl="parChTrans1D2" presStyleIdx="6" presStyleCnt="9"/>
      <dgm:spPr/>
      <dgm:t>
        <a:bodyPr/>
        <a:lstStyle/>
        <a:p>
          <a:endParaRPr lang="ru-RU"/>
        </a:p>
      </dgm:t>
    </dgm:pt>
    <dgm:pt modelId="{C7DB69D4-1180-4CDE-8C23-66FCDDF6A2D3}" type="pres">
      <dgm:prSet presAssocID="{4B00E323-E831-4B47-816C-351938C6A9F4}" presName="node" presStyleLbl="node1" presStyleIdx="6" presStyleCnt="9" custScaleX="121128" custScaleY="11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C0D24-70AD-4590-9A23-484FB1DF9407}" type="pres">
      <dgm:prSet presAssocID="{2D650AC8-3AFA-4020-85C2-04B907D9E91E}" presName="Name9" presStyleLbl="parChTrans1D2" presStyleIdx="7" presStyleCnt="9"/>
      <dgm:spPr/>
      <dgm:t>
        <a:bodyPr/>
        <a:lstStyle/>
        <a:p>
          <a:endParaRPr lang="ru-RU"/>
        </a:p>
      </dgm:t>
    </dgm:pt>
    <dgm:pt modelId="{588105DA-FA5B-4913-9CAB-4132F055D50A}" type="pres">
      <dgm:prSet presAssocID="{2D650AC8-3AFA-4020-85C2-04B907D9E91E}" presName="connTx" presStyleLbl="parChTrans1D2" presStyleIdx="7" presStyleCnt="9"/>
      <dgm:spPr/>
      <dgm:t>
        <a:bodyPr/>
        <a:lstStyle/>
        <a:p>
          <a:endParaRPr lang="ru-RU"/>
        </a:p>
      </dgm:t>
    </dgm:pt>
    <dgm:pt modelId="{FE3033E2-F501-436E-BB0C-4BBCAE44A65B}" type="pres">
      <dgm:prSet presAssocID="{C8BA7A5C-1637-4113-88AC-65C43BE6DF32}" presName="node" presStyleLbl="node1" presStyleIdx="7" presStyleCnt="9" custScaleX="121128" custScaleY="11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DF4A6-B337-462B-B6A9-001F4E8AEE19}" type="pres">
      <dgm:prSet presAssocID="{6D5A8BE3-437B-44BD-8074-B057296F780B}" presName="Name9" presStyleLbl="parChTrans1D2" presStyleIdx="8" presStyleCnt="9"/>
      <dgm:spPr/>
      <dgm:t>
        <a:bodyPr/>
        <a:lstStyle/>
        <a:p>
          <a:endParaRPr lang="ru-RU"/>
        </a:p>
      </dgm:t>
    </dgm:pt>
    <dgm:pt modelId="{91FB5F8C-A3E7-4E3E-9B88-F4FEBA83656B}" type="pres">
      <dgm:prSet presAssocID="{6D5A8BE3-437B-44BD-8074-B057296F780B}" presName="connTx" presStyleLbl="parChTrans1D2" presStyleIdx="8" presStyleCnt="9"/>
      <dgm:spPr/>
      <dgm:t>
        <a:bodyPr/>
        <a:lstStyle/>
        <a:p>
          <a:endParaRPr lang="ru-RU"/>
        </a:p>
      </dgm:t>
    </dgm:pt>
    <dgm:pt modelId="{23F1EB61-E612-4F6E-9517-4ED26F87C879}" type="pres">
      <dgm:prSet presAssocID="{F8B4A93D-52CF-43C8-8D83-37F6BBA5000D}" presName="node" presStyleLbl="node1" presStyleIdx="8" presStyleCnt="9" custScaleX="121128" custScaleY="11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495707-7CD6-48E4-A251-1C80E021D6D9}" type="presOf" srcId="{EAE370D0-B8DC-4125-9FDF-58DB686C1997}" destId="{6DD1842D-CA9C-4BC9-82D0-B3731CE00BF9}" srcOrd="0" destOrd="0" presId="urn:microsoft.com/office/officeart/2005/8/layout/radial1"/>
    <dgm:cxn modelId="{21E230BE-7088-4FE8-96A7-9383D5ACE14E}" type="presOf" srcId="{9C88C8E0-D1A0-4D92-B2C4-E13E6B8C9250}" destId="{300FD0FF-3E13-41CF-999A-800B5A23723A}" srcOrd="0" destOrd="0" presId="urn:microsoft.com/office/officeart/2005/8/layout/radial1"/>
    <dgm:cxn modelId="{AA271424-CEEF-454F-BB17-32416EB6E914}" type="presOf" srcId="{4BCDD67B-1D2A-495F-BFB7-9649353F890A}" destId="{5FCD1754-67EA-450C-852B-3209CE3E9FA2}" srcOrd="1" destOrd="0" presId="urn:microsoft.com/office/officeart/2005/8/layout/radial1"/>
    <dgm:cxn modelId="{C499A9BC-AD58-426F-951E-05A3CE5883AF}" type="presOf" srcId="{DCAB1433-3A16-40F5-AEE9-9FB47D4FEE49}" destId="{0E1BF77B-249C-41F4-8950-279861B38FA8}" srcOrd="0" destOrd="0" presId="urn:microsoft.com/office/officeart/2005/8/layout/radial1"/>
    <dgm:cxn modelId="{BF12DF85-9AA7-46FB-97D7-E7D7308A9929}" type="presOf" srcId="{2D650AC8-3AFA-4020-85C2-04B907D9E91E}" destId="{D50C0D24-70AD-4590-9A23-484FB1DF9407}" srcOrd="0" destOrd="0" presId="urn:microsoft.com/office/officeart/2005/8/layout/radial1"/>
    <dgm:cxn modelId="{B5CE9A75-38E5-4771-BB6A-AE19B382591C}" type="presOf" srcId="{0DA5E50A-32ED-4223-B5E5-3E8D1AF5C9F7}" destId="{7CDC40BD-9B5F-4F38-9660-2CF4AA3AA5A1}" srcOrd="0" destOrd="0" presId="urn:microsoft.com/office/officeart/2005/8/layout/radial1"/>
    <dgm:cxn modelId="{F00F834D-0B79-43C0-B48D-4ED05BEA924D}" type="presOf" srcId="{69627061-7E7F-4B8B-802C-7D35647B2614}" destId="{B79030E6-B3AD-44F1-B8B4-603816AA1D9F}" srcOrd="0" destOrd="0" presId="urn:microsoft.com/office/officeart/2005/8/layout/radial1"/>
    <dgm:cxn modelId="{CEC5BB8D-0A6B-4A93-BC3A-D46C2F512395}" type="presOf" srcId="{03B38931-C2D0-4AB3-8C31-0A34BE2FFB2F}" destId="{94ABF01E-764A-400B-BDF7-FA90953F1F5C}" srcOrd="0" destOrd="0" presId="urn:microsoft.com/office/officeart/2005/8/layout/radial1"/>
    <dgm:cxn modelId="{C5FAF31F-0C19-4C84-9880-BA1D788BBCB9}" type="presOf" srcId="{2B821307-2714-46B8-B641-1D117A98B670}" destId="{B9364F7F-9D3A-4F83-ACFC-EA780576B15C}" srcOrd="0" destOrd="0" presId="urn:microsoft.com/office/officeart/2005/8/layout/radial1"/>
    <dgm:cxn modelId="{736077A6-FDB2-4664-9D4A-B0A0493E798A}" srcId="{DCAB1433-3A16-40F5-AEE9-9FB47D4FEE49}" destId="{DC5E3BDD-8DFF-4023-94FB-6D9FDB7466B7}" srcOrd="5" destOrd="0" parTransId="{EAE370D0-B8DC-4125-9FDF-58DB686C1997}" sibTransId="{2E05327E-5B17-4558-8977-654C8EAB6D58}"/>
    <dgm:cxn modelId="{13029711-8766-4076-97B3-8B8DA167D81D}" type="presOf" srcId="{F8B4A93D-52CF-43C8-8D83-37F6BBA5000D}" destId="{23F1EB61-E612-4F6E-9517-4ED26F87C879}" srcOrd="0" destOrd="0" presId="urn:microsoft.com/office/officeart/2005/8/layout/radial1"/>
    <dgm:cxn modelId="{F44D7D2C-3A13-4E89-AE88-C80F303D12DB}" srcId="{DCAB1433-3A16-40F5-AEE9-9FB47D4FEE49}" destId="{1C885428-6191-47B3-8DF4-D1D37450FC03}" srcOrd="3" destOrd="0" parTransId="{9C88C8E0-D1A0-4D92-B2C4-E13E6B8C9250}" sibTransId="{64773FD6-EEC1-4363-816D-954E85426613}"/>
    <dgm:cxn modelId="{B1EBCF02-1F7E-4EF5-9C10-A485C03B46CA}" type="presOf" srcId="{2B821307-2714-46B8-B641-1D117A98B670}" destId="{3B961721-0893-4794-9DB3-F0118B320839}" srcOrd="1" destOrd="0" presId="urn:microsoft.com/office/officeart/2005/8/layout/radial1"/>
    <dgm:cxn modelId="{117640C2-8B3F-4BF3-8319-FB58D28E0D8A}" srcId="{DCAB1433-3A16-40F5-AEE9-9FB47D4FEE49}" destId="{6437983E-6068-4531-90E7-8BE697F8F195}" srcOrd="1" destOrd="0" parTransId="{2B821307-2714-46B8-B641-1D117A98B670}" sibTransId="{DE613DB5-6D17-42AB-BED8-FAD314153156}"/>
    <dgm:cxn modelId="{F6A1A14B-9CF9-4A66-B098-4EEACEEF9130}" srcId="{DCAB1433-3A16-40F5-AEE9-9FB47D4FEE49}" destId="{4B00E323-E831-4B47-816C-351938C6A9F4}" srcOrd="6" destOrd="0" parTransId="{03B38931-C2D0-4AB3-8C31-0A34BE2FFB2F}" sibTransId="{84E729E6-F7AB-4DEA-A57C-1318809C34DC}"/>
    <dgm:cxn modelId="{5BABAFE0-970A-4EB2-A7A2-B5D6D15985EC}" type="presOf" srcId="{4BCDD67B-1D2A-495F-BFB7-9649353F890A}" destId="{70934866-A3C6-4AF2-8751-16AE0B33F338}" srcOrd="0" destOrd="0" presId="urn:microsoft.com/office/officeart/2005/8/layout/radial1"/>
    <dgm:cxn modelId="{12387E86-DC83-4F78-8F2B-3BB379AF3E56}" type="presOf" srcId="{9C88C8E0-D1A0-4D92-B2C4-E13E6B8C9250}" destId="{2621B1EB-EBC2-4E1C-A5AE-5066C7E8F822}" srcOrd="1" destOrd="0" presId="urn:microsoft.com/office/officeart/2005/8/layout/radial1"/>
    <dgm:cxn modelId="{6108C29A-8DDE-44D3-9FEA-3FE7A70B859D}" type="presOf" srcId="{3038AF19-ABA0-4C66-9975-1DD48450417F}" destId="{F9BB59CF-70B6-41C3-A43F-98C33F372710}" srcOrd="0" destOrd="0" presId="urn:microsoft.com/office/officeart/2005/8/layout/radial1"/>
    <dgm:cxn modelId="{989E3734-36B8-4C71-974D-FB306F15B1E3}" type="presOf" srcId="{2D650AC8-3AFA-4020-85C2-04B907D9E91E}" destId="{588105DA-FA5B-4913-9CAB-4132F055D50A}" srcOrd="1" destOrd="0" presId="urn:microsoft.com/office/officeart/2005/8/layout/radial1"/>
    <dgm:cxn modelId="{40631FC0-CFAF-4717-ACE1-8184035C8E79}" type="presOf" srcId="{C8BA7A5C-1637-4113-88AC-65C43BE6DF32}" destId="{FE3033E2-F501-436E-BB0C-4BBCAE44A65B}" srcOrd="0" destOrd="0" presId="urn:microsoft.com/office/officeart/2005/8/layout/radial1"/>
    <dgm:cxn modelId="{C4F47D16-2FAC-4B0B-B9D4-D9837D38E4AB}" type="presOf" srcId="{DC5E3BDD-8DFF-4023-94FB-6D9FDB7466B7}" destId="{B53E17BF-4A28-4EA3-9775-97633972693E}" srcOrd="0" destOrd="0" presId="urn:microsoft.com/office/officeart/2005/8/layout/radial1"/>
    <dgm:cxn modelId="{5610E106-9964-4FBE-AC7D-EB8DB4D39BAE}" type="presOf" srcId="{1981453D-AF05-46BF-B907-515B878D6B57}" destId="{B98068F8-9A62-4B27-ACE3-09CF8D2F99FE}" srcOrd="0" destOrd="0" presId="urn:microsoft.com/office/officeart/2005/8/layout/radial1"/>
    <dgm:cxn modelId="{95C6ED03-9795-4E66-A19C-D683A4A21FA2}" type="presOf" srcId="{EAE370D0-B8DC-4125-9FDF-58DB686C1997}" destId="{85FF27FB-47B6-48FA-926B-68D4BB09AD70}" srcOrd="1" destOrd="0" presId="urn:microsoft.com/office/officeart/2005/8/layout/radial1"/>
    <dgm:cxn modelId="{1FBC6482-CD02-4262-B726-7E9B08DC0E38}" type="presOf" srcId="{1A4B01E1-784F-40FC-B798-1E88F0EBF183}" destId="{0D40834C-CD03-4F59-AE12-38E0D91D34CF}" srcOrd="0" destOrd="0" presId="urn:microsoft.com/office/officeart/2005/8/layout/radial1"/>
    <dgm:cxn modelId="{8BE25014-EF1C-4599-B3BA-BD5A4F1329B3}" type="presOf" srcId="{03B38931-C2D0-4AB3-8C31-0A34BE2FFB2F}" destId="{C30E70FA-4800-45B6-9A5E-FCF8CB80BFAA}" srcOrd="1" destOrd="0" presId="urn:microsoft.com/office/officeart/2005/8/layout/radial1"/>
    <dgm:cxn modelId="{0C649468-CE83-47D2-BC46-B1A9CFD3FBD6}" srcId="{DCAB1433-3A16-40F5-AEE9-9FB47D4FEE49}" destId="{1A4B01E1-784F-40FC-B798-1E88F0EBF183}" srcOrd="2" destOrd="0" parTransId="{4BCDD67B-1D2A-495F-BFB7-9649353F890A}" sibTransId="{189A4992-EC14-418C-A006-3DED5FAE2DD0}"/>
    <dgm:cxn modelId="{C39063A8-FCD9-498F-8994-0BF0E6EAA7ED}" type="presOf" srcId="{1C885428-6191-47B3-8DF4-D1D37450FC03}" destId="{52B22663-D556-4512-B79B-28BE2EE78A22}" srcOrd="0" destOrd="0" presId="urn:microsoft.com/office/officeart/2005/8/layout/radial1"/>
    <dgm:cxn modelId="{58D3C24F-B1FE-4B16-98A1-A2967C701D09}" type="presOf" srcId="{1981453D-AF05-46BF-B907-515B878D6B57}" destId="{3F59D478-A679-42B3-B4FD-E5216305C681}" srcOrd="1" destOrd="0" presId="urn:microsoft.com/office/officeart/2005/8/layout/radial1"/>
    <dgm:cxn modelId="{75C3DBC2-9B10-4469-BF28-583C0BDAE13B}" srcId="{DCAB1433-3A16-40F5-AEE9-9FB47D4FEE49}" destId="{69627061-7E7F-4B8B-802C-7D35647B2614}" srcOrd="0" destOrd="0" parTransId="{1981453D-AF05-46BF-B907-515B878D6B57}" sibTransId="{FE38649A-F748-416E-BA5F-B9470AAAE169}"/>
    <dgm:cxn modelId="{B0B74587-B6E3-4ECD-A8C3-4A8B29E1E7EC}" type="presOf" srcId="{895EADE1-5047-4A76-9205-54F03E4E90F9}" destId="{F30C7B9E-94B3-4304-95F4-41B7D99F98D9}" srcOrd="0" destOrd="0" presId="urn:microsoft.com/office/officeart/2005/8/layout/radial1"/>
    <dgm:cxn modelId="{FE9A716E-0383-4EA5-ACDF-5FC0D918F8A1}" type="presOf" srcId="{6D5A8BE3-437B-44BD-8074-B057296F780B}" destId="{91FB5F8C-A3E7-4E3E-9B88-F4FEBA83656B}" srcOrd="1" destOrd="0" presId="urn:microsoft.com/office/officeart/2005/8/layout/radial1"/>
    <dgm:cxn modelId="{BDCE8CCE-F137-4C21-94D6-5D98B4808FBA}" type="presOf" srcId="{6D5A8BE3-437B-44BD-8074-B057296F780B}" destId="{D30DF4A6-B337-462B-B6A9-001F4E8AEE19}" srcOrd="0" destOrd="0" presId="urn:microsoft.com/office/officeart/2005/8/layout/radial1"/>
    <dgm:cxn modelId="{1C365759-AD31-4B3B-A702-25553D7872BC}" type="presOf" srcId="{6437983E-6068-4531-90E7-8BE697F8F195}" destId="{7666E031-CF10-483D-BAB3-2824B8FAD4B6}" srcOrd="0" destOrd="0" presId="urn:microsoft.com/office/officeart/2005/8/layout/radial1"/>
    <dgm:cxn modelId="{DEC8598D-8468-4845-B62E-86DF2436B058}" type="presOf" srcId="{4B00E323-E831-4B47-816C-351938C6A9F4}" destId="{C7DB69D4-1180-4CDE-8C23-66FCDDF6A2D3}" srcOrd="0" destOrd="0" presId="urn:microsoft.com/office/officeart/2005/8/layout/radial1"/>
    <dgm:cxn modelId="{A2C37D2B-2E19-458F-BEA5-815D549499B9}" srcId="{DCAB1433-3A16-40F5-AEE9-9FB47D4FEE49}" destId="{0DA5E50A-32ED-4223-B5E5-3E8D1AF5C9F7}" srcOrd="4" destOrd="0" parTransId="{895EADE1-5047-4A76-9205-54F03E4E90F9}" sibTransId="{45488691-F069-4F9B-A356-2B87BD7C9BC2}"/>
    <dgm:cxn modelId="{284EA04B-F227-42D3-8240-F6C510265070}" srcId="{3038AF19-ABA0-4C66-9975-1DD48450417F}" destId="{DCAB1433-3A16-40F5-AEE9-9FB47D4FEE49}" srcOrd="0" destOrd="0" parTransId="{B8E32CD6-DB43-4BF2-9043-12D8201C709E}" sibTransId="{5CDA8FB7-A626-4482-9755-B2C9D4C2B040}"/>
    <dgm:cxn modelId="{EC289998-592E-47BE-9C3C-788E1BF87908}" type="presOf" srcId="{895EADE1-5047-4A76-9205-54F03E4E90F9}" destId="{80107604-2121-430E-B0D8-8D6D03DDCCE2}" srcOrd="1" destOrd="0" presId="urn:microsoft.com/office/officeart/2005/8/layout/radial1"/>
    <dgm:cxn modelId="{05E66DFB-BC25-4DBA-B017-62C5A5670EE2}" srcId="{DCAB1433-3A16-40F5-AEE9-9FB47D4FEE49}" destId="{C8BA7A5C-1637-4113-88AC-65C43BE6DF32}" srcOrd="7" destOrd="0" parTransId="{2D650AC8-3AFA-4020-85C2-04B907D9E91E}" sibTransId="{97CFB095-B4E2-49C1-B729-FC0D5BEC6276}"/>
    <dgm:cxn modelId="{55A4F290-DB61-4019-AC44-86CC441AD943}" srcId="{DCAB1433-3A16-40F5-AEE9-9FB47D4FEE49}" destId="{F8B4A93D-52CF-43C8-8D83-37F6BBA5000D}" srcOrd="8" destOrd="0" parTransId="{6D5A8BE3-437B-44BD-8074-B057296F780B}" sibTransId="{2BAECB45-888B-4168-94C3-E891EC7E3412}"/>
    <dgm:cxn modelId="{886AFEDC-A29B-4323-B894-6227FDA05DC0}" type="presParOf" srcId="{F9BB59CF-70B6-41C3-A43F-98C33F372710}" destId="{0E1BF77B-249C-41F4-8950-279861B38FA8}" srcOrd="0" destOrd="0" presId="urn:microsoft.com/office/officeart/2005/8/layout/radial1"/>
    <dgm:cxn modelId="{DDE40265-7027-4911-8D7A-00AF797E951A}" type="presParOf" srcId="{F9BB59CF-70B6-41C3-A43F-98C33F372710}" destId="{B98068F8-9A62-4B27-ACE3-09CF8D2F99FE}" srcOrd="1" destOrd="0" presId="urn:microsoft.com/office/officeart/2005/8/layout/radial1"/>
    <dgm:cxn modelId="{98E75F45-C380-4BE3-8325-1B454B1EEC99}" type="presParOf" srcId="{B98068F8-9A62-4B27-ACE3-09CF8D2F99FE}" destId="{3F59D478-A679-42B3-B4FD-E5216305C681}" srcOrd="0" destOrd="0" presId="urn:microsoft.com/office/officeart/2005/8/layout/radial1"/>
    <dgm:cxn modelId="{456A17C0-72F2-42AC-983F-6A730139F91F}" type="presParOf" srcId="{F9BB59CF-70B6-41C3-A43F-98C33F372710}" destId="{B79030E6-B3AD-44F1-B8B4-603816AA1D9F}" srcOrd="2" destOrd="0" presId="urn:microsoft.com/office/officeart/2005/8/layout/radial1"/>
    <dgm:cxn modelId="{F3D7C18B-B44C-4A6E-9FC0-57833D03D38A}" type="presParOf" srcId="{F9BB59CF-70B6-41C3-A43F-98C33F372710}" destId="{B9364F7F-9D3A-4F83-ACFC-EA780576B15C}" srcOrd="3" destOrd="0" presId="urn:microsoft.com/office/officeart/2005/8/layout/radial1"/>
    <dgm:cxn modelId="{7A9DB4BF-410B-4266-818D-98C5A66686D9}" type="presParOf" srcId="{B9364F7F-9D3A-4F83-ACFC-EA780576B15C}" destId="{3B961721-0893-4794-9DB3-F0118B320839}" srcOrd="0" destOrd="0" presId="urn:microsoft.com/office/officeart/2005/8/layout/radial1"/>
    <dgm:cxn modelId="{C186170E-FCD4-414A-B42A-3B0751EAB3DC}" type="presParOf" srcId="{F9BB59CF-70B6-41C3-A43F-98C33F372710}" destId="{7666E031-CF10-483D-BAB3-2824B8FAD4B6}" srcOrd="4" destOrd="0" presId="urn:microsoft.com/office/officeart/2005/8/layout/radial1"/>
    <dgm:cxn modelId="{A84C020C-2F81-4CA2-901B-23BA98D3ACE6}" type="presParOf" srcId="{F9BB59CF-70B6-41C3-A43F-98C33F372710}" destId="{70934866-A3C6-4AF2-8751-16AE0B33F338}" srcOrd="5" destOrd="0" presId="urn:microsoft.com/office/officeart/2005/8/layout/radial1"/>
    <dgm:cxn modelId="{B4B63571-A7AF-4095-8A4D-03D9513891D2}" type="presParOf" srcId="{70934866-A3C6-4AF2-8751-16AE0B33F338}" destId="{5FCD1754-67EA-450C-852B-3209CE3E9FA2}" srcOrd="0" destOrd="0" presId="urn:microsoft.com/office/officeart/2005/8/layout/radial1"/>
    <dgm:cxn modelId="{1BA539A8-C8E9-4BFE-A5FE-64B6DF074E80}" type="presParOf" srcId="{F9BB59CF-70B6-41C3-A43F-98C33F372710}" destId="{0D40834C-CD03-4F59-AE12-38E0D91D34CF}" srcOrd="6" destOrd="0" presId="urn:microsoft.com/office/officeart/2005/8/layout/radial1"/>
    <dgm:cxn modelId="{117FFCE3-A51D-4876-9065-48116463D692}" type="presParOf" srcId="{F9BB59CF-70B6-41C3-A43F-98C33F372710}" destId="{300FD0FF-3E13-41CF-999A-800B5A23723A}" srcOrd="7" destOrd="0" presId="urn:microsoft.com/office/officeart/2005/8/layout/radial1"/>
    <dgm:cxn modelId="{722AF765-F538-4C88-8D72-E0902EEDA639}" type="presParOf" srcId="{300FD0FF-3E13-41CF-999A-800B5A23723A}" destId="{2621B1EB-EBC2-4E1C-A5AE-5066C7E8F822}" srcOrd="0" destOrd="0" presId="urn:microsoft.com/office/officeart/2005/8/layout/radial1"/>
    <dgm:cxn modelId="{EAFBEFBE-BEAF-4F5F-A0AB-B7F39907A888}" type="presParOf" srcId="{F9BB59CF-70B6-41C3-A43F-98C33F372710}" destId="{52B22663-D556-4512-B79B-28BE2EE78A22}" srcOrd="8" destOrd="0" presId="urn:microsoft.com/office/officeart/2005/8/layout/radial1"/>
    <dgm:cxn modelId="{365AA0A5-9283-47F1-9974-1FC92FA5D6E2}" type="presParOf" srcId="{F9BB59CF-70B6-41C3-A43F-98C33F372710}" destId="{F30C7B9E-94B3-4304-95F4-41B7D99F98D9}" srcOrd="9" destOrd="0" presId="urn:microsoft.com/office/officeart/2005/8/layout/radial1"/>
    <dgm:cxn modelId="{F68FA1B7-4F73-4C83-A63E-B3CC7F4BB4F7}" type="presParOf" srcId="{F30C7B9E-94B3-4304-95F4-41B7D99F98D9}" destId="{80107604-2121-430E-B0D8-8D6D03DDCCE2}" srcOrd="0" destOrd="0" presId="urn:microsoft.com/office/officeart/2005/8/layout/radial1"/>
    <dgm:cxn modelId="{A4E5EB52-FA07-42AB-875A-DB6B71F1D8AB}" type="presParOf" srcId="{F9BB59CF-70B6-41C3-A43F-98C33F372710}" destId="{7CDC40BD-9B5F-4F38-9660-2CF4AA3AA5A1}" srcOrd="10" destOrd="0" presId="urn:microsoft.com/office/officeart/2005/8/layout/radial1"/>
    <dgm:cxn modelId="{7FF5FD83-FD3D-4E11-9561-8A342277F624}" type="presParOf" srcId="{F9BB59CF-70B6-41C3-A43F-98C33F372710}" destId="{6DD1842D-CA9C-4BC9-82D0-B3731CE00BF9}" srcOrd="11" destOrd="0" presId="urn:microsoft.com/office/officeart/2005/8/layout/radial1"/>
    <dgm:cxn modelId="{7B687A37-6DE3-4EB0-AE21-09554D515433}" type="presParOf" srcId="{6DD1842D-CA9C-4BC9-82D0-B3731CE00BF9}" destId="{85FF27FB-47B6-48FA-926B-68D4BB09AD70}" srcOrd="0" destOrd="0" presId="urn:microsoft.com/office/officeart/2005/8/layout/radial1"/>
    <dgm:cxn modelId="{A47432F2-6E3F-4C5B-8F99-246B59A264CD}" type="presParOf" srcId="{F9BB59CF-70B6-41C3-A43F-98C33F372710}" destId="{B53E17BF-4A28-4EA3-9775-97633972693E}" srcOrd="12" destOrd="0" presId="urn:microsoft.com/office/officeart/2005/8/layout/radial1"/>
    <dgm:cxn modelId="{5BE73C61-5A3D-4C24-A6A8-C401273FF999}" type="presParOf" srcId="{F9BB59CF-70B6-41C3-A43F-98C33F372710}" destId="{94ABF01E-764A-400B-BDF7-FA90953F1F5C}" srcOrd="13" destOrd="0" presId="urn:microsoft.com/office/officeart/2005/8/layout/radial1"/>
    <dgm:cxn modelId="{17B34978-75BF-4ED2-BCB4-86746546DE3B}" type="presParOf" srcId="{94ABF01E-764A-400B-BDF7-FA90953F1F5C}" destId="{C30E70FA-4800-45B6-9A5E-FCF8CB80BFAA}" srcOrd="0" destOrd="0" presId="urn:microsoft.com/office/officeart/2005/8/layout/radial1"/>
    <dgm:cxn modelId="{E494270C-E2E2-49BF-88F0-B9A874BD1FEA}" type="presParOf" srcId="{F9BB59CF-70B6-41C3-A43F-98C33F372710}" destId="{C7DB69D4-1180-4CDE-8C23-66FCDDF6A2D3}" srcOrd="14" destOrd="0" presId="urn:microsoft.com/office/officeart/2005/8/layout/radial1"/>
    <dgm:cxn modelId="{281C78F3-5CED-4820-B051-DE55C21A9DE7}" type="presParOf" srcId="{F9BB59CF-70B6-41C3-A43F-98C33F372710}" destId="{D50C0D24-70AD-4590-9A23-484FB1DF9407}" srcOrd="15" destOrd="0" presId="urn:microsoft.com/office/officeart/2005/8/layout/radial1"/>
    <dgm:cxn modelId="{065F2F09-998C-4A48-B736-AF53709C3E9B}" type="presParOf" srcId="{D50C0D24-70AD-4590-9A23-484FB1DF9407}" destId="{588105DA-FA5B-4913-9CAB-4132F055D50A}" srcOrd="0" destOrd="0" presId="urn:microsoft.com/office/officeart/2005/8/layout/radial1"/>
    <dgm:cxn modelId="{DA2EF31A-858C-4E05-B545-1055CF5CB619}" type="presParOf" srcId="{F9BB59CF-70B6-41C3-A43F-98C33F372710}" destId="{FE3033E2-F501-436E-BB0C-4BBCAE44A65B}" srcOrd="16" destOrd="0" presId="urn:microsoft.com/office/officeart/2005/8/layout/radial1"/>
    <dgm:cxn modelId="{743F7600-E9C7-4416-8C15-F6704320870D}" type="presParOf" srcId="{F9BB59CF-70B6-41C3-A43F-98C33F372710}" destId="{D30DF4A6-B337-462B-B6A9-001F4E8AEE19}" srcOrd="17" destOrd="0" presId="urn:microsoft.com/office/officeart/2005/8/layout/radial1"/>
    <dgm:cxn modelId="{227CC0C1-1056-4834-A543-AC8C68BCAE4E}" type="presParOf" srcId="{D30DF4A6-B337-462B-B6A9-001F4E8AEE19}" destId="{91FB5F8C-A3E7-4E3E-9B88-F4FEBA83656B}" srcOrd="0" destOrd="0" presId="urn:microsoft.com/office/officeart/2005/8/layout/radial1"/>
    <dgm:cxn modelId="{B9E2276B-5D53-4E46-B510-7CD8F48F1579}" type="presParOf" srcId="{F9BB59CF-70B6-41C3-A43F-98C33F372710}" destId="{23F1EB61-E612-4F6E-9517-4ED26F87C879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56388-2489-40FC-A0CA-D5B5AD8FBC34}">
      <dsp:nvSpPr>
        <dsp:cNvPr id="0" name=""/>
        <dsp:cNvSpPr/>
      </dsp:nvSpPr>
      <dsp:spPr>
        <a:xfrm>
          <a:off x="2978766" y="1813245"/>
          <a:ext cx="1441126" cy="1195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педагог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7150" y="1871629"/>
        <a:ext cx="1324358" cy="1079227"/>
      </dsp:txXfrm>
    </dsp:sp>
    <dsp:sp modelId="{121973CC-8FAC-439F-89F9-F9A90DD5D023}">
      <dsp:nvSpPr>
        <dsp:cNvPr id="0" name=""/>
        <dsp:cNvSpPr/>
      </dsp:nvSpPr>
      <dsp:spPr>
        <a:xfrm rot="16127439">
          <a:off x="3412326" y="1530101"/>
          <a:ext cx="537421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37421" y="145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67601" y="1531250"/>
        <a:ext cx="26871" cy="26871"/>
      </dsp:txXfrm>
    </dsp:sp>
    <dsp:sp modelId="{2E1B10A3-C3AC-4BEE-A247-5881D053A2D3}">
      <dsp:nvSpPr>
        <dsp:cNvPr id="0" name=""/>
        <dsp:cNvSpPr/>
      </dsp:nvSpPr>
      <dsp:spPr>
        <a:xfrm>
          <a:off x="2781641" y="80100"/>
          <a:ext cx="1762203" cy="1195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Директор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0025" y="138484"/>
        <a:ext cx="1645435" cy="1079227"/>
      </dsp:txXfrm>
    </dsp:sp>
    <dsp:sp modelId="{7E01A1AB-30E7-4A54-BBA0-5D8E6C1F8E12}">
      <dsp:nvSpPr>
        <dsp:cNvPr id="0" name=""/>
        <dsp:cNvSpPr/>
      </dsp:nvSpPr>
      <dsp:spPr>
        <a:xfrm rot="19321663">
          <a:off x="4078735" y="1564104"/>
          <a:ext cx="137455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1374554" y="145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1649" y="1544325"/>
        <a:ext cx="68727" cy="68727"/>
      </dsp:txXfrm>
    </dsp:sp>
    <dsp:sp modelId="{19BEFA9C-D6A3-4702-BA71-851880258F88}">
      <dsp:nvSpPr>
        <dsp:cNvPr id="0" name=""/>
        <dsp:cNvSpPr/>
      </dsp:nvSpPr>
      <dsp:spPr>
        <a:xfrm>
          <a:off x="5013994" y="109427"/>
          <a:ext cx="1736597" cy="1195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по УПР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2378" y="167811"/>
        <a:ext cx="1619829" cy="1079227"/>
      </dsp:txXfrm>
    </dsp:sp>
    <dsp:sp modelId="{7B765813-B52E-49C7-915F-ACDEC263AB10}">
      <dsp:nvSpPr>
        <dsp:cNvPr id="0" name=""/>
        <dsp:cNvSpPr/>
      </dsp:nvSpPr>
      <dsp:spPr>
        <a:xfrm rot="55944">
          <a:off x="4419716" y="2413145"/>
          <a:ext cx="585335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85335" y="145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7750" y="2413096"/>
        <a:ext cx="29266" cy="29266"/>
      </dsp:txXfrm>
    </dsp:sp>
    <dsp:sp modelId="{FFC75697-AA20-4BA3-8158-C2A303388324}">
      <dsp:nvSpPr>
        <dsp:cNvPr id="0" name=""/>
        <dsp:cNvSpPr/>
      </dsp:nvSpPr>
      <dsp:spPr>
        <a:xfrm>
          <a:off x="5004753" y="1848936"/>
          <a:ext cx="1775179" cy="1195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3137" y="1907320"/>
        <a:ext cx="1658411" cy="1079227"/>
      </dsp:txXfrm>
    </dsp:sp>
    <dsp:sp modelId="{48B69082-BE2B-449A-AAA0-6B72154C8CCD}">
      <dsp:nvSpPr>
        <dsp:cNvPr id="0" name=""/>
        <dsp:cNvSpPr/>
      </dsp:nvSpPr>
      <dsp:spPr>
        <a:xfrm rot="3267663">
          <a:off x="3934524" y="3168059"/>
          <a:ext cx="631665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631665" y="145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4565" y="3166852"/>
        <a:ext cx="31583" cy="31583"/>
      </dsp:txXfrm>
    </dsp:sp>
    <dsp:sp modelId="{238E99CD-A271-45E5-B2C2-7C61F7A806C7}">
      <dsp:nvSpPr>
        <dsp:cNvPr id="0" name=""/>
        <dsp:cNvSpPr/>
      </dsp:nvSpPr>
      <dsp:spPr>
        <a:xfrm>
          <a:off x="3927857" y="3380910"/>
          <a:ext cx="1782571" cy="1195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Психолог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6241" y="3439294"/>
        <a:ext cx="1665803" cy="1079227"/>
      </dsp:txXfrm>
    </dsp:sp>
    <dsp:sp modelId="{CAA4C42B-F11F-4DC6-8F79-8B79E31F71CA}">
      <dsp:nvSpPr>
        <dsp:cNvPr id="0" name=""/>
        <dsp:cNvSpPr/>
      </dsp:nvSpPr>
      <dsp:spPr>
        <a:xfrm rot="13015188">
          <a:off x="1886351" y="1568417"/>
          <a:ext cx="1421317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1421317" y="145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61477" y="1547469"/>
        <a:ext cx="71065" cy="71065"/>
      </dsp:txXfrm>
    </dsp:sp>
    <dsp:sp modelId="{40F713D2-DBD8-462D-ADDD-C96B7F5F96B5}">
      <dsp:nvSpPr>
        <dsp:cNvPr id="0" name=""/>
        <dsp:cNvSpPr/>
      </dsp:nvSpPr>
      <dsp:spPr>
        <a:xfrm>
          <a:off x="524606" y="108794"/>
          <a:ext cx="1812483" cy="1195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директора по ВР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990" y="167178"/>
        <a:ext cx="1695715" cy="1079227"/>
      </dsp:txXfrm>
    </dsp:sp>
    <dsp:sp modelId="{8ADF118A-7F45-4665-997A-7C3AE0F1C041}">
      <dsp:nvSpPr>
        <dsp:cNvPr id="0" name=""/>
        <dsp:cNvSpPr/>
      </dsp:nvSpPr>
      <dsp:spPr>
        <a:xfrm rot="7537675">
          <a:off x="2834995" y="3165374"/>
          <a:ext cx="626842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626842" y="145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32745" y="3164288"/>
        <a:ext cx="31342" cy="31342"/>
      </dsp:txXfrm>
    </dsp:sp>
    <dsp:sp modelId="{69DE953C-8A99-4DB2-A08B-64DA9062D734}">
      <dsp:nvSpPr>
        <dsp:cNvPr id="0" name=""/>
        <dsp:cNvSpPr/>
      </dsp:nvSpPr>
      <dsp:spPr>
        <a:xfrm>
          <a:off x="1672406" y="3377288"/>
          <a:ext cx="1812052" cy="1195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Педагог-организатор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0790" y="3435672"/>
        <a:ext cx="1695284" cy="1079227"/>
      </dsp:txXfrm>
    </dsp:sp>
    <dsp:sp modelId="{E4A1F96A-F4AC-4395-B132-5795DAE54528}">
      <dsp:nvSpPr>
        <dsp:cNvPr id="0" name=""/>
        <dsp:cNvSpPr/>
      </dsp:nvSpPr>
      <dsp:spPr>
        <a:xfrm rot="10737175">
          <a:off x="2422028" y="2414913"/>
          <a:ext cx="55695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56959" y="1458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86584" y="2415574"/>
        <a:ext cx="27847" cy="27847"/>
      </dsp:txXfrm>
    </dsp:sp>
    <dsp:sp modelId="{F288F49F-987E-4339-A276-15D8B0CEDC0C}">
      <dsp:nvSpPr>
        <dsp:cNvPr id="0" name=""/>
        <dsp:cNvSpPr/>
      </dsp:nvSpPr>
      <dsp:spPr>
        <a:xfrm>
          <a:off x="576530" y="1853452"/>
          <a:ext cx="1845911" cy="11959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Кураторы групп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914" y="1911836"/>
        <a:ext cx="1729143" cy="1079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BF77B-249C-41F4-8950-279861B38FA8}">
      <dsp:nvSpPr>
        <dsp:cNvPr id="0" name=""/>
        <dsp:cNvSpPr/>
      </dsp:nvSpPr>
      <dsp:spPr>
        <a:xfrm>
          <a:off x="4393981" y="2576029"/>
          <a:ext cx="1672773" cy="1541330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педагог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8953" y="2801752"/>
        <a:ext cx="1182829" cy="1089884"/>
      </dsp:txXfrm>
    </dsp:sp>
    <dsp:sp modelId="{B98068F8-9A62-4B27-ACE3-09CF8D2F99FE}">
      <dsp:nvSpPr>
        <dsp:cNvPr id="0" name=""/>
        <dsp:cNvSpPr/>
      </dsp:nvSpPr>
      <dsp:spPr>
        <a:xfrm rot="16200000">
          <a:off x="4687128" y="2020907"/>
          <a:ext cx="1086479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086479" y="118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3206" y="2005627"/>
        <a:ext cx="54323" cy="54323"/>
      </dsp:txXfrm>
    </dsp:sp>
    <dsp:sp modelId="{B79030E6-B3AD-44F1-B8B4-603816AA1D9F}">
      <dsp:nvSpPr>
        <dsp:cNvPr id="0" name=""/>
        <dsp:cNvSpPr/>
      </dsp:nvSpPr>
      <dsp:spPr>
        <a:xfrm>
          <a:off x="4393981" y="-51780"/>
          <a:ext cx="1672773" cy="1541330"/>
        </a:xfrm>
        <a:prstGeom prst="ellipse">
          <a:avLst/>
        </a:prstGeom>
        <a:solidFill>
          <a:schemeClr val="accent5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Адвокат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8953" y="173943"/>
        <a:ext cx="1182829" cy="1089884"/>
      </dsp:txXfrm>
    </dsp:sp>
    <dsp:sp modelId="{B9364F7F-9D3A-4F83-ACFC-EA780576B15C}">
      <dsp:nvSpPr>
        <dsp:cNvPr id="0" name=""/>
        <dsp:cNvSpPr/>
      </dsp:nvSpPr>
      <dsp:spPr>
        <a:xfrm rot="18600000">
          <a:off x="5556914" y="2328303"/>
          <a:ext cx="1036031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036031" y="118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9028" y="2314283"/>
        <a:ext cx="51801" cy="51801"/>
      </dsp:txXfrm>
    </dsp:sp>
    <dsp:sp modelId="{7666E031-CF10-483D-BAB3-2824B8FAD4B6}">
      <dsp:nvSpPr>
        <dsp:cNvPr id="0" name=""/>
        <dsp:cNvSpPr/>
      </dsp:nvSpPr>
      <dsp:spPr>
        <a:xfrm>
          <a:off x="6083104" y="563010"/>
          <a:ext cx="1672773" cy="1541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Общественный деятель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8076" y="788733"/>
        <a:ext cx="1182829" cy="1089884"/>
      </dsp:txXfrm>
    </dsp:sp>
    <dsp:sp modelId="{70934866-A3C6-4AF2-8751-16AE0B33F338}">
      <dsp:nvSpPr>
        <dsp:cNvPr id="0" name=""/>
        <dsp:cNvSpPr/>
      </dsp:nvSpPr>
      <dsp:spPr>
        <a:xfrm rot="21000000">
          <a:off x="6044560" y="3106655"/>
          <a:ext cx="959503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959503" y="118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0324" y="3094549"/>
        <a:ext cx="47975" cy="47975"/>
      </dsp:txXfrm>
    </dsp:sp>
    <dsp:sp modelId="{0D40834C-CD03-4F59-AE12-38E0D91D34CF}">
      <dsp:nvSpPr>
        <dsp:cNvPr id="0" name=""/>
        <dsp:cNvSpPr/>
      </dsp:nvSpPr>
      <dsp:spPr>
        <a:xfrm>
          <a:off x="6981868" y="2119714"/>
          <a:ext cx="1672773" cy="1541330"/>
        </a:xfrm>
        <a:prstGeom prst="ellipse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6840" y="2345437"/>
        <a:ext cx="1182829" cy="1089884"/>
      </dsp:txXfrm>
    </dsp:sp>
    <dsp:sp modelId="{300FD0FF-3E13-41CF-999A-800B5A23723A}">
      <dsp:nvSpPr>
        <dsp:cNvPr id="0" name=""/>
        <dsp:cNvSpPr/>
      </dsp:nvSpPr>
      <dsp:spPr>
        <a:xfrm rot="1800000">
          <a:off x="5872730" y="3991765"/>
          <a:ext cx="991024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991024" y="118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43467" y="3978870"/>
        <a:ext cx="49551" cy="49551"/>
      </dsp:txXfrm>
    </dsp:sp>
    <dsp:sp modelId="{52B22663-D556-4512-B79B-28BE2EE78A22}">
      <dsp:nvSpPr>
        <dsp:cNvPr id="0" name=""/>
        <dsp:cNvSpPr/>
      </dsp:nvSpPr>
      <dsp:spPr>
        <a:xfrm>
          <a:off x="6669731" y="3889933"/>
          <a:ext cx="1672773" cy="1541330"/>
        </a:xfrm>
        <a:prstGeom prst="ellipse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Тренер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4703" y="4115656"/>
        <a:ext cx="1182829" cy="1089884"/>
      </dsp:txXfrm>
    </dsp:sp>
    <dsp:sp modelId="{F30C7B9E-94B3-4304-95F4-41B7D99F98D9}">
      <dsp:nvSpPr>
        <dsp:cNvPr id="0" name=""/>
        <dsp:cNvSpPr/>
      </dsp:nvSpPr>
      <dsp:spPr>
        <a:xfrm rot="4200000">
          <a:off x="5143407" y="4569479"/>
          <a:ext cx="1072685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072685" y="118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52932" y="4554543"/>
        <a:ext cx="53634" cy="53634"/>
      </dsp:txXfrm>
    </dsp:sp>
    <dsp:sp modelId="{7CDC40BD-9B5F-4F38-9660-2CF4AA3AA5A1}">
      <dsp:nvSpPr>
        <dsp:cNvPr id="0" name=""/>
        <dsp:cNvSpPr/>
      </dsp:nvSpPr>
      <dsp:spPr>
        <a:xfrm>
          <a:off x="5292745" y="5045362"/>
          <a:ext cx="1672773" cy="1541330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Помощник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37717" y="5271085"/>
        <a:ext cx="1182829" cy="1089884"/>
      </dsp:txXfrm>
    </dsp:sp>
    <dsp:sp modelId="{6DD1842D-CA9C-4BC9-82D0-B3731CE00BF9}">
      <dsp:nvSpPr>
        <dsp:cNvPr id="0" name=""/>
        <dsp:cNvSpPr/>
      </dsp:nvSpPr>
      <dsp:spPr>
        <a:xfrm rot="6600000">
          <a:off x="4244643" y="4569479"/>
          <a:ext cx="1072685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072685" y="118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754168" y="4554543"/>
        <a:ext cx="53634" cy="53634"/>
      </dsp:txXfrm>
    </dsp:sp>
    <dsp:sp modelId="{B53E17BF-4A28-4EA3-9775-97633972693E}">
      <dsp:nvSpPr>
        <dsp:cNvPr id="0" name=""/>
        <dsp:cNvSpPr/>
      </dsp:nvSpPr>
      <dsp:spPr>
        <a:xfrm>
          <a:off x="3495217" y="5045362"/>
          <a:ext cx="1672773" cy="1541330"/>
        </a:xfrm>
        <a:prstGeom prst="ellipse">
          <a:avLst/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Психотерапевт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0189" y="5271085"/>
        <a:ext cx="1182829" cy="1089884"/>
      </dsp:txXfrm>
    </dsp:sp>
    <dsp:sp modelId="{94ABF01E-764A-400B-BDF7-FA90953F1F5C}">
      <dsp:nvSpPr>
        <dsp:cNvPr id="0" name=""/>
        <dsp:cNvSpPr/>
      </dsp:nvSpPr>
      <dsp:spPr>
        <a:xfrm rot="9000000">
          <a:off x="3596980" y="3991765"/>
          <a:ext cx="991024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991024" y="118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067717" y="3978870"/>
        <a:ext cx="49551" cy="49551"/>
      </dsp:txXfrm>
    </dsp:sp>
    <dsp:sp modelId="{C7DB69D4-1180-4CDE-8C23-66FCDDF6A2D3}">
      <dsp:nvSpPr>
        <dsp:cNvPr id="0" name=""/>
        <dsp:cNvSpPr/>
      </dsp:nvSpPr>
      <dsp:spPr>
        <a:xfrm>
          <a:off x="2118231" y="3889933"/>
          <a:ext cx="1672773" cy="1541330"/>
        </a:xfrm>
        <a:prstGeom prst="ellipse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Посредник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3203" y="4115656"/>
        <a:ext cx="1182829" cy="1089884"/>
      </dsp:txXfrm>
    </dsp:sp>
    <dsp:sp modelId="{D50C0D24-70AD-4590-9A23-484FB1DF9407}">
      <dsp:nvSpPr>
        <dsp:cNvPr id="0" name=""/>
        <dsp:cNvSpPr/>
      </dsp:nvSpPr>
      <dsp:spPr>
        <a:xfrm rot="11400000">
          <a:off x="3456672" y="3106655"/>
          <a:ext cx="959503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959503" y="118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912436" y="3094549"/>
        <a:ext cx="47975" cy="47975"/>
      </dsp:txXfrm>
    </dsp:sp>
    <dsp:sp modelId="{FE3033E2-F501-436E-BB0C-4BBCAE44A65B}">
      <dsp:nvSpPr>
        <dsp:cNvPr id="0" name=""/>
        <dsp:cNvSpPr/>
      </dsp:nvSpPr>
      <dsp:spPr>
        <a:xfrm>
          <a:off x="1806093" y="2119714"/>
          <a:ext cx="1672773" cy="1541330"/>
        </a:xfrm>
        <a:prstGeom prst="ellipse">
          <a:avLst/>
        </a:prstGeom>
        <a:solidFill>
          <a:schemeClr val="tx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Эксперт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1065" y="2345437"/>
        <a:ext cx="1182829" cy="1089884"/>
      </dsp:txXfrm>
    </dsp:sp>
    <dsp:sp modelId="{D30DF4A6-B337-462B-B6A9-001F4E8AEE19}">
      <dsp:nvSpPr>
        <dsp:cNvPr id="0" name=""/>
        <dsp:cNvSpPr/>
      </dsp:nvSpPr>
      <dsp:spPr>
        <a:xfrm rot="13800000">
          <a:off x="3867790" y="2328303"/>
          <a:ext cx="1036031" cy="23763"/>
        </a:xfrm>
        <a:custGeom>
          <a:avLst/>
          <a:gdLst/>
          <a:ahLst/>
          <a:cxnLst/>
          <a:rect l="0" t="0" r="0" b="0"/>
          <a:pathLst>
            <a:path>
              <a:moveTo>
                <a:pt x="0" y="11881"/>
              </a:moveTo>
              <a:lnTo>
                <a:pt x="1036031" y="118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359905" y="2314283"/>
        <a:ext cx="51801" cy="51801"/>
      </dsp:txXfrm>
    </dsp:sp>
    <dsp:sp modelId="{23F1EB61-E612-4F6E-9517-4ED26F87C879}">
      <dsp:nvSpPr>
        <dsp:cNvPr id="0" name=""/>
        <dsp:cNvSpPr/>
      </dsp:nvSpPr>
      <dsp:spPr>
        <a:xfrm>
          <a:off x="2704857" y="563010"/>
          <a:ext cx="1672773" cy="154133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Советник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9829" y="788733"/>
        <a:ext cx="1182829" cy="1089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6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513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244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9638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864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871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12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345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38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7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392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385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8012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4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9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12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1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44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8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80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664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94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95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51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00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30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89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7969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7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3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092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34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42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07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85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31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95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94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85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4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570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676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25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71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026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44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49860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48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481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76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2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65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22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07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821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744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323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124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645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764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709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13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806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18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53215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47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139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53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51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146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698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713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01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047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19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07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877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820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237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00814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44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686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762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1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89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252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2947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201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024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546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45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185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3863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178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57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532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92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74517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289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7902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6584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490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186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418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383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1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5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0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3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0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59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3570-263D-4B23-A0A3-D8CD79C40AA6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59810-1948-471F-93D8-AD969FE19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0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" y="1414052"/>
            <a:ext cx="2987040" cy="3901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8432" y="2560100"/>
            <a:ext cx="576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Карина Дмитриевна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6816" y="3352580"/>
            <a:ext cx="2633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5472" y="279755"/>
            <a:ext cx="601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РС (Я) «Покровский колледж»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5072" y="4317224"/>
            <a:ext cx="583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стаж работы: 5 лет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на занимаемой должности: 5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3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8694" y="-733266"/>
            <a:ext cx="5611638" cy="793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4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9170" y="-1056697"/>
            <a:ext cx="5820184" cy="82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3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38742" y="-810294"/>
            <a:ext cx="5841040" cy="826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9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57" y="3328415"/>
            <a:ext cx="2249411" cy="3255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6" y="3328415"/>
            <a:ext cx="2251338" cy="325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1" y="3328415"/>
            <a:ext cx="3590559" cy="325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77206" y="426720"/>
            <a:ext cx="8920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эксперта по компетенции «Туризм» за участие в 8 Открытом региональном чемпионате «Молодые профессионалы» (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WorldSkills Russia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 РС(Я), ГАУ ДПО РС(Я) «Институт развития профессионального образования», 2019 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206" y="1430773"/>
            <a:ext cx="892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на право участия в оценке демонстрационного экзамена по стандартам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2020 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7206" y="2157827"/>
            <a:ext cx="8920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за содействие в организации и проведении 7 Открытого регионального чемпиона «Молодые профессионалы» (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WorldSkills Russia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 РС(Я), ГАУ РС(Я) «Центр развития профессиональных компетенций», 2019 г.</a:t>
            </a:r>
          </a:p>
        </p:txBody>
      </p:sp>
    </p:spTree>
    <p:extLst>
      <p:ext uri="{BB962C8B-B14F-4D97-AF65-F5344CB8AC3E}">
        <p14:creationId xmlns:p14="http://schemas.microsoft.com/office/powerpoint/2010/main" val="788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33" y="494276"/>
            <a:ext cx="3659846" cy="51764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865"/>
            <a:ext cx="4859216" cy="68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42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" y="220373"/>
            <a:ext cx="4370383" cy="6327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43" y="263768"/>
            <a:ext cx="4540166" cy="628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6" y="464524"/>
            <a:ext cx="3785039" cy="535355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9210" y="390513"/>
            <a:ext cx="3818138" cy="54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11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84" y="1881140"/>
            <a:ext cx="2542318" cy="3523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4354" y="426720"/>
            <a:ext cx="7057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общественной жизни колледжа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19" y="1881140"/>
            <a:ext cx="2542318" cy="35234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8" y="1881140"/>
            <a:ext cx="2542318" cy="3512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60" y="1881140"/>
            <a:ext cx="2548501" cy="35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6" t="5643" r="9168" b="22401"/>
          <a:stretch/>
        </p:blipFill>
        <p:spPr>
          <a:xfrm>
            <a:off x="368708" y="693173"/>
            <a:ext cx="4262284" cy="5637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t="8638" r="18482" b="17168"/>
          <a:stretch/>
        </p:blipFill>
        <p:spPr>
          <a:xfrm rot="5400000">
            <a:off x="5287294" y="744795"/>
            <a:ext cx="3451125" cy="50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68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0" y="158260"/>
            <a:ext cx="4586967" cy="64271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" b="51154"/>
          <a:stretch/>
        </p:blipFill>
        <p:spPr>
          <a:xfrm>
            <a:off x="5099538" y="1758461"/>
            <a:ext cx="4563208" cy="33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830" y="1353312"/>
            <a:ext cx="8900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окончила в 2012 г. Санкт-Петербургский университет экономики и управления (Якутский филиал), по специальности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«Государственное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72" y="2389632"/>
            <a:ext cx="6062103" cy="422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303775" y="438835"/>
            <a:ext cx="2884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9108" y="365761"/>
            <a:ext cx="6953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моменты социального педагога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3" y="1094884"/>
            <a:ext cx="5623705" cy="473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8" y="2072641"/>
            <a:ext cx="6047232" cy="453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57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414528"/>
            <a:ext cx="7205236" cy="350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71" y="1832030"/>
            <a:ext cx="6336265" cy="492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50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31" y="3492384"/>
            <a:ext cx="4601680" cy="336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11" y="192603"/>
            <a:ext cx="4487488" cy="3365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10" y="3492383"/>
            <a:ext cx="4487489" cy="336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31" y="176460"/>
            <a:ext cx="4601680" cy="345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19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20" y="209949"/>
            <a:ext cx="4250193" cy="318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21" y="3481457"/>
            <a:ext cx="4250193" cy="318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3" y="3481458"/>
            <a:ext cx="4250193" cy="318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03" y="209950"/>
            <a:ext cx="4250193" cy="318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88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0" y="1503485"/>
            <a:ext cx="3985846" cy="4308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" y="1394802"/>
            <a:ext cx="5697415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31" y="1394802"/>
            <a:ext cx="56534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7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8271" y="512064"/>
            <a:ext cx="63886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Любите!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Уважайте!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Помогайте!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Объясняйте!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Учите!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Доверяйте!</a:t>
            </a: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Благодарите!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07" y="3913215"/>
            <a:ext cx="2756535" cy="27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86" y="191729"/>
            <a:ext cx="4714188" cy="6553643"/>
          </a:xfrm>
        </p:spPr>
      </p:pic>
    </p:spTree>
    <p:extLst>
      <p:ext uri="{BB962C8B-B14F-4D97-AF65-F5344CB8AC3E}">
        <p14:creationId xmlns:p14="http://schemas.microsoft.com/office/powerpoint/2010/main" val="131686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296" y="494071"/>
            <a:ext cx="8327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Идеалом, к которому стремится всё наше общество, является всесторонне развитый человек, образованный, здоровый физически и нравственно умеющий и любящий трудиться.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296" y="1578436"/>
            <a:ext cx="9351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как социальный педагог, помогаю родителям и студентам нормализировать отношения, выясняю причины пропусков учебных занятий, выявляю нуждающихся в социальной помощи детей. Это неуспевающие студенты, которые в силу своих способностей не могут усвоить учебный курс, дети, которые переживают стрессы в коллективе сверстников в колледже или в семье. Очень важно поддержать ребенка в трудную минуту, научить стойкости, найти путь и принять решение, вселить веру в ребенка, убедить его, что все в жизни можно изменить к лучшему.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28" y="3770796"/>
            <a:ext cx="3685032" cy="292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69728950"/>
              </p:ext>
            </p:extLst>
          </p:nvPr>
        </p:nvGraphicFramePr>
        <p:xfrm>
          <a:off x="1290320" y="1640162"/>
          <a:ext cx="7380224" cy="464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2480" y="524256"/>
            <a:ext cx="837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колледж является социально-педагогической системой, то социально-педагогические функции в колледже выполняет не только социальный педагог, но и все остальные члены коллектива: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13404921"/>
              </p:ext>
            </p:extLst>
          </p:nvPr>
        </p:nvGraphicFramePr>
        <p:xfrm>
          <a:off x="-243840" y="128016"/>
          <a:ext cx="10460736" cy="653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1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830" y="1353312"/>
            <a:ext cx="8900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 АНО ДПО «Московская академия профессиональных компетенций» по программе «Психолого-педагогическое образование: социальная педагогика и психология» (360 ч), 2018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838" y="481507"/>
            <a:ext cx="485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" y="2816352"/>
            <a:ext cx="4509157" cy="293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11" y="2816352"/>
            <a:ext cx="4360580" cy="293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18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18" y="463296"/>
            <a:ext cx="8900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за участие в семинаре-практикуме на тему «Психолого-педагогические основы профилактической деятельности в образовательных организациях РС(Я)» (24 ч),  ГБУ ДО РС(Я) «Республиканский центр психолого-медико-социального сопровождения», 2018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19" y="1792224"/>
            <a:ext cx="4509157" cy="302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6718" y="4948259"/>
            <a:ext cx="8900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«Социально-психологическое тестирование.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СПТ в профилактической работе» (36 ч), ГБУ ДО РС(Я) «Республиканский центр психолого-медико-социального сопровождения», 2020 г.</a:t>
            </a:r>
          </a:p>
        </p:txBody>
      </p:sp>
    </p:spTree>
    <p:extLst>
      <p:ext uri="{BB962C8B-B14F-4D97-AF65-F5344CB8AC3E}">
        <p14:creationId xmlns:p14="http://schemas.microsoft.com/office/powerpoint/2010/main" val="22811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t="12362" r="16111" b="8838"/>
          <a:stretch/>
        </p:blipFill>
        <p:spPr>
          <a:xfrm rot="5400000">
            <a:off x="1890749" y="-548645"/>
            <a:ext cx="5657471" cy="769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5269"/>
      </p:ext>
    </p:extLst>
  </p:cSld>
  <p:clrMapOvr>
    <a:masterClrMapping/>
  </p:clrMapOvr>
</p:sld>
</file>

<file path=ppt/theme/theme1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2_Грань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Грань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5.xml><?xml version="1.0" encoding="utf-8"?>
<a:theme xmlns:a="http://schemas.openxmlformats.org/drawingml/2006/main" name="4_Грань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5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531</TotalTime>
  <Words>425</Words>
  <Application>Microsoft Office PowerPoint</Application>
  <PresentationFormat>Широкоэкранный</PresentationFormat>
  <Paragraphs>45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Trebuchet MS</vt:lpstr>
      <vt:lpstr>Wingdings 3</vt:lpstr>
      <vt:lpstr>1_Грань</vt:lpstr>
      <vt:lpstr>2_Грань</vt:lpstr>
      <vt:lpstr>Грань</vt:lpstr>
      <vt:lpstr>3_Грань</vt:lpstr>
      <vt:lpstr>4_Грань</vt:lpstr>
      <vt:lpstr>5_Грань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Соцпедагог</cp:lastModifiedBy>
  <cp:revision>26</cp:revision>
  <dcterms:created xsi:type="dcterms:W3CDTF">2020-11-24T12:26:50Z</dcterms:created>
  <dcterms:modified xsi:type="dcterms:W3CDTF">2023-04-03T04:06:45Z</dcterms:modified>
</cp:coreProperties>
</file>