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300" r:id="rId3"/>
    <p:sldId id="301" r:id="rId4"/>
    <p:sldId id="302" r:id="rId5"/>
    <p:sldId id="303" r:id="rId6"/>
    <p:sldId id="304" r:id="rId7"/>
    <p:sldId id="258" r:id="rId8"/>
    <p:sldId id="271" r:id="rId9"/>
    <p:sldId id="259" r:id="rId10"/>
    <p:sldId id="264" r:id="rId11"/>
    <p:sldId id="296" r:id="rId12"/>
    <p:sldId id="294" r:id="rId13"/>
    <p:sldId id="295" r:id="rId14"/>
    <p:sldId id="306" r:id="rId15"/>
    <p:sldId id="307" r:id="rId16"/>
    <p:sldId id="297" r:id="rId17"/>
    <p:sldId id="308" r:id="rId18"/>
    <p:sldId id="305" r:id="rId19"/>
    <p:sldId id="292" r:id="rId20"/>
  </p:sldIdLst>
  <p:sldSz cx="18288000" cy="10287000"/>
  <p:notesSz cx="6858000" cy="9144000"/>
  <p:embeddedFontLst>
    <p:embeddedFont>
      <p:font typeface="Evolventa Bold" panose="020B0604020202020204" charset="0"/>
      <p:regular r:id="rId22"/>
    </p:embeddedFont>
    <p:embeddedFont>
      <p:font typeface="Forum" panose="020B0604020202020204" charset="0"/>
      <p:regular r:id="rId23"/>
    </p:embeddedFont>
    <p:embeddedFont>
      <p:font typeface="Evolventa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48" autoAdjust="0"/>
  </p:normalViewPr>
  <p:slideViewPr>
    <p:cSldViewPr>
      <p:cViewPr varScale="1">
        <p:scale>
          <a:sx n="40" d="100"/>
          <a:sy n="40" d="100"/>
        </p:scale>
        <p:origin x="30" y="1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D8636D-C288-4C60-9803-3220034C5ADE}" type="datetimeFigureOut">
              <a:rPr lang="ru-RU" smtClean="0"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BD8A-8518-4A86-9937-800DCA225E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70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F8EA9-A60E-4F3B-917A-6DA15B034A0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5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6370" t="9460" r="24426" b="637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4C83CD">
              <a:alpha val="27843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503040" y="3088938"/>
            <a:ext cx="20959115" cy="3321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856"/>
              </a:lnSpc>
            </a:pPr>
            <a:endParaRPr lang="en-US" sz="7354" dirty="0">
              <a:solidFill>
                <a:srgbClr val="1C6388"/>
              </a:solidFill>
              <a:latin typeface="Forum"/>
            </a:endParaRPr>
          </a:p>
          <a:p>
            <a:pPr algn="ctr">
              <a:lnSpc>
                <a:spcPts val="10993"/>
              </a:lnSpc>
            </a:pPr>
            <a:r>
              <a:rPr lang="en-US" sz="5442" dirty="0">
                <a:solidFill>
                  <a:srgbClr val="1C6388"/>
                </a:solidFill>
                <a:latin typeface="Forum"/>
              </a:rPr>
              <a:t>ГБПОУ РС(Я) ПОКРОВСКИЙ КОЛЛЕДЖ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050482" y="0"/>
            <a:ext cx="1698221" cy="2034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2245" y="1032911"/>
            <a:ext cx="16783511" cy="8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21677D"/>
                </a:solidFill>
                <a:latin typeface="Forum"/>
              </a:rPr>
              <a:t>ФОРМЫ ОБУЧЕНИЯ, СПЕЦИАЛЬНОСТИ, ПРОФЕССИИ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06983" y="2692913"/>
            <a:ext cx="3334299" cy="3400156"/>
            <a:chOff x="0" y="0"/>
            <a:chExt cx="1993628" cy="2033004"/>
          </a:xfrm>
        </p:grpSpPr>
        <p:sp>
          <p:nvSpPr>
            <p:cNvPr id="4" name="Freeform 4"/>
            <p:cNvSpPr/>
            <p:nvPr/>
          </p:nvSpPr>
          <p:spPr>
            <a:xfrm>
              <a:off x="92710" y="106680"/>
              <a:ext cx="1889488" cy="1913624"/>
            </a:xfrm>
            <a:custGeom>
              <a:avLst/>
              <a:gdLst/>
              <a:ahLst/>
              <a:cxnLst/>
              <a:rect l="l" t="t" r="r" b="b"/>
              <a:pathLst>
                <a:path w="1889488" h="1913624">
                  <a:moveTo>
                    <a:pt x="1862818" y="1724394"/>
                  </a:moveTo>
                  <a:cubicBezTo>
                    <a:pt x="1862818" y="1812024"/>
                    <a:pt x="1786618" y="1883144"/>
                    <a:pt x="1705338" y="1883144"/>
                  </a:cubicBezTo>
                  <a:lnTo>
                    <a:pt x="66040" y="1883144"/>
                  </a:lnTo>
                  <a:cubicBezTo>
                    <a:pt x="43180" y="1883144"/>
                    <a:pt x="20320" y="1878065"/>
                    <a:pt x="0" y="1869174"/>
                  </a:cubicBezTo>
                  <a:cubicBezTo>
                    <a:pt x="26670" y="1897115"/>
                    <a:pt x="63500" y="1913624"/>
                    <a:pt x="106170" y="1913624"/>
                  </a:cubicBezTo>
                  <a:lnTo>
                    <a:pt x="1743438" y="1913624"/>
                  </a:lnTo>
                  <a:cubicBezTo>
                    <a:pt x="1823448" y="1913624"/>
                    <a:pt x="1889488" y="1847584"/>
                    <a:pt x="1889488" y="1767574"/>
                  </a:cubicBezTo>
                  <a:lnTo>
                    <a:pt x="1889488" y="95250"/>
                  </a:lnTo>
                  <a:cubicBezTo>
                    <a:pt x="1889488" y="58420"/>
                    <a:pt x="1875518" y="25400"/>
                    <a:pt x="1853928" y="0"/>
                  </a:cubicBezTo>
                  <a:cubicBezTo>
                    <a:pt x="1860278" y="16510"/>
                    <a:pt x="1862818" y="34290"/>
                    <a:pt x="1862818" y="52070"/>
                  </a:cubicBezTo>
                  <a:lnTo>
                    <a:pt x="1862818" y="1724394"/>
                  </a:lnTo>
                  <a:lnTo>
                    <a:pt x="1862818" y="1724394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928858" cy="1964424"/>
            </a:xfrm>
            <a:custGeom>
              <a:avLst/>
              <a:gdLst/>
              <a:ahLst/>
              <a:cxnLst/>
              <a:rect l="l" t="t" r="r" b="b"/>
              <a:pathLst>
                <a:path w="1928858" h="1964424">
                  <a:moveTo>
                    <a:pt x="146050" y="1964424"/>
                  </a:moveTo>
                  <a:lnTo>
                    <a:pt x="1782808" y="1964424"/>
                  </a:lnTo>
                  <a:cubicBezTo>
                    <a:pt x="1862818" y="1964424"/>
                    <a:pt x="1928858" y="1898385"/>
                    <a:pt x="1928858" y="1818374"/>
                  </a:cubicBezTo>
                  <a:lnTo>
                    <a:pt x="1928858" y="146050"/>
                  </a:lnTo>
                  <a:cubicBezTo>
                    <a:pt x="1928858" y="66040"/>
                    <a:pt x="1862818" y="0"/>
                    <a:pt x="178280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18374"/>
                  </a:lnTo>
                  <a:cubicBezTo>
                    <a:pt x="0" y="1899654"/>
                    <a:pt x="66040" y="1964424"/>
                    <a:pt x="146050" y="19644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993628" cy="2033004"/>
            </a:xfrm>
            <a:custGeom>
              <a:avLst/>
              <a:gdLst/>
              <a:ahLst/>
              <a:cxnLst/>
              <a:rect l="l" t="t" r="r" b="b"/>
              <a:pathLst>
                <a:path w="1993628" h="2033004">
                  <a:moveTo>
                    <a:pt x="1930128" y="74930"/>
                  </a:moveTo>
                  <a:cubicBezTo>
                    <a:pt x="1902188" y="30480"/>
                    <a:pt x="1852658" y="0"/>
                    <a:pt x="179550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831074"/>
                  </a:lnTo>
                  <a:cubicBezTo>
                    <a:pt x="0" y="1883145"/>
                    <a:pt x="25400" y="1928864"/>
                    <a:pt x="63500" y="1958074"/>
                  </a:cubicBezTo>
                  <a:cubicBezTo>
                    <a:pt x="91440" y="2002524"/>
                    <a:pt x="140970" y="2033004"/>
                    <a:pt x="200467" y="2033004"/>
                  </a:cubicBezTo>
                  <a:lnTo>
                    <a:pt x="1834878" y="2033004"/>
                  </a:lnTo>
                  <a:cubicBezTo>
                    <a:pt x="1922508" y="2033004"/>
                    <a:pt x="1993628" y="1961885"/>
                    <a:pt x="1993628" y="1874254"/>
                  </a:cubicBezTo>
                  <a:lnTo>
                    <a:pt x="1993628" y="201930"/>
                  </a:lnTo>
                  <a:cubicBezTo>
                    <a:pt x="1993628" y="149860"/>
                    <a:pt x="1968228" y="104140"/>
                    <a:pt x="1930128" y="74930"/>
                  </a:cubicBezTo>
                  <a:close/>
                  <a:moveTo>
                    <a:pt x="12700" y="18310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795508" y="12700"/>
                  </a:lnTo>
                  <a:cubicBezTo>
                    <a:pt x="1875518" y="12700"/>
                    <a:pt x="1941558" y="78740"/>
                    <a:pt x="1941558" y="158750"/>
                  </a:cubicBezTo>
                  <a:lnTo>
                    <a:pt x="1941558" y="1831074"/>
                  </a:lnTo>
                  <a:cubicBezTo>
                    <a:pt x="1941558" y="1911085"/>
                    <a:pt x="1875518" y="1977124"/>
                    <a:pt x="1795508" y="1977124"/>
                  </a:cubicBezTo>
                  <a:lnTo>
                    <a:pt x="158750" y="1977124"/>
                  </a:lnTo>
                  <a:cubicBezTo>
                    <a:pt x="78740" y="1977124"/>
                    <a:pt x="12700" y="1912354"/>
                    <a:pt x="12700" y="1831074"/>
                  </a:cubicBezTo>
                  <a:close/>
                  <a:moveTo>
                    <a:pt x="1982198" y="1874254"/>
                  </a:moveTo>
                  <a:cubicBezTo>
                    <a:pt x="1982198" y="1954264"/>
                    <a:pt x="1914888" y="2020304"/>
                    <a:pt x="1834878" y="2020304"/>
                  </a:cubicBezTo>
                  <a:lnTo>
                    <a:pt x="200467" y="2020304"/>
                  </a:lnTo>
                  <a:cubicBezTo>
                    <a:pt x="157480" y="2020304"/>
                    <a:pt x="120650" y="2003794"/>
                    <a:pt x="93980" y="1975854"/>
                  </a:cubicBezTo>
                  <a:cubicBezTo>
                    <a:pt x="114300" y="1984744"/>
                    <a:pt x="135890" y="1989824"/>
                    <a:pt x="160020" y="1989824"/>
                  </a:cubicBezTo>
                  <a:lnTo>
                    <a:pt x="1796778" y="1989824"/>
                  </a:lnTo>
                  <a:cubicBezTo>
                    <a:pt x="1884408" y="1989824"/>
                    <a:pt x="1955528" y="1918704"/>
                    <a:pt x="1955528" y="1831074"/>
                  </a:cubicBezTo>
                  <a:lnTo>
                    <a:pt x="1955528" y="158750"/>
                  </a:lnTo>
                  <a:cubicBezTo>
                    <a:pt x="1955528" y="140970"/>
                    <a:pt x="1951718" y="123190"/>
                    <a:pt x="1946638" y="106680"/>
                  </a:cubicBezTo>
                  <a:cubicBezTo>
                    <a:pt x="1968228" y="132080"/>
                    <a:pt x="1982198" y="165100"/>
                    <a:pt x="1982198" y="201930"/>
                  </a:cubicBezTo>
                  <a:lnTo>
                    <a:pt x="1982198" y="1874254"/>
                  </a:lnTo>
                  <a:cubicBezTo>
                    <a:pt x="1982198" y="1874254"/>
                    <a:pt x="1982198" y="1874254"/>
                    <a:pt x="1982198" y="1874254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41565" y="2873778"/>
            <a:ext cx="2857633" cy="86609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4346886" y="6655028"/>
            <a:ext cx="3299667" cy="2164983"/>
            <a:chOff x="0" y="0"/>
            <a:chExt cx="2558886" cy="1678940"/>
          </a:xfrm>
        </p:grpSpPr>
        <p:sp>
          <p:nvSpPr>
            <p:cNvPr id="9" name="Freeform 9"/>
            <p:cNvSpPr/>
            <p:nvPr/>
          </p:nvSpPr>
          <p:spPr>
            <a:xfrm>
              <a:off x="92710" y="106680"/>
              <a:ext cx="2454745" cy="1559560"/>
            </a:xfrm>
            <a:custGeom>
              <a:avLst/>
              <a:gdLst/>
              <a:ahLst/>
              <a:cxnLst/>
              <a:rect l="l" t="t" r="r" b="b"/>
              <a:pathLst>
                <a:path w="2454745" h="1559560">
                  <a:moveTo>
                    <a:pt x="2428075" y="1370330"/>
                  </a:moveTo>
                  <a:cubicBezTo>
                    <a:pt x="2428075" y="1457960"/>
                    <a:pt x="2351875" y="1529080"/>
                    <a:pt x="2270595" y="1529080"/>
                  </a:cubicBezTo>
                  <a:lnTo>
                    <a:pt x="66040" y="1529080"/>
                  </a:lnTo>
                  <a:cubicBezTo>
                    <a:pt x="43180" y="1529080"/>
                    <a:pt x="20320" y="1524000"/>
                    <a:pt x="0" y="1515110"/>
                  </a:cubicBezTo>
                  <a:cubicBezTo>
                    <a:pt x="26670" y="1543050"/>
                    <a:pt x="63500" y="1559560"/>
                    <a:pt x="109773" y="1559560"/>
                  </a:cubicBezTo>
                  <a:lnTo>
                    <a:pt x="2308695" y="1559560"/>
                  </a:lnTo>
                  <a:cubicBezTo>
                    <a:pt x="2388705" y="1559560"/>
                    <a:pt x="2454745" y="1493520"/>
                    <a:pt x="2454745" y="1413510"/>
                  </a:cubicBezTo>
                  <a:lnTo>
                    <a:pt x="2454745" y="95250"/>
                  </a:lnTo>
                  <a:cubicBezTo>
                    <a:pt x="2454745" y="58420"/>
                    <a:pt x="2440775" y="25400"/>
                    <a:pt x="2419186" y="0"/>
                  </a:cubicBezTo>
                  <a:cubicBezTo>
                    <a:pt x="2425536" y="16510"/>
                    <a:pt x="2428075" y="34290"/>
                    <a:pt x="2428075" y="52070"/>
                  </a:cubicBezTo>
                  <a:lnTo>
                    <a:pt x="2428075" y="1370330"/>
                  </a:lnTo>
                  <a:lnTo>
                    <a:pt x="2428075" y="1370330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2700" y="12700"/>
              <a:ext cx="2494116" cy="1610360"/>
            </a:xfrm>
            <a:custGeom>
              <a:avLst/>
              <a:gdLst/>
              <a:ahLst/>
              <a:cxnLst/>
              <a:rect l="l" t="t" r="r" b="b"/>
              <a:pathLst>
                <a:path w="2494116" h="1610360">
                  <a:moveTo>
                    <a:pt x="146050" y="1610360"/>
                  </a:moveTo>
                  <a:lnTo>
                    <a:pt x="2348066" y="1610360"/>
                  </a:lnTo>
                  <a:cubicBezTo>
                    <a:pt x="2428076" y="1610360"/>
                    <a:pt x="2494116" y="1544320"/>
                    <a:pt x="2494116" y="1464310"/>
                  </a:cubicBezTo>
                  <a:lnTo>
                    <a:pt x="2494116" y="146050"/>
                  </a:lnTo>
                  <a:cubicBezTo>
                    <a:pt x="2494116" y="66040"/>
                    <a:pt x="2428076" y="0"/>
                    <a:pt x="23480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64310"/>
                  </a:lnTo>
                  <a:cubicBezTo>
                    <a:pt x="0" y="1545590"/>
                    <a:pt x="66040" y="1610360"/>
                    <a:pt x="146050" y="1610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558885" cy="1678940"/>
            </a:xfrm>
            <a:custGeom>
              <a:avLst/>
              <a:gdLst/>
              <a:ahLst/>
              <a:cxnLst/>
              <a:rect l="l" t="t" r="r" b="b"/>
              <a:pathLst>
                <a:path w="2558885" h="1678940">
                  <a:moveTo>
                    <a:pt x="2495385" y="74930"/>
                  </a:moveTo>
                  <a:cubicBezTo>
                    <a:pt x="2467446" y="30480"/>
                    <a:pt x="2417916" y="0"/>
                    <a:pt x="23607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77010"/>
                  </a:lnTo>
                  <a:cubicBezTo>
                    <a:pt x="0" y="1529080"/>
                    <a:pt x="25400" y="1574800"/>
                    <a:pt x="63500" y="1604010"/>
                  </a:cubicBezTo>
                  <a:cubicBezTo>
                    <a:pt x="91440" y="1648460"/>
                    <a:pt x="140970" y="1678940"/>
                    <a:pt x="204632" y="1678940"/>
                  </a:cubicBezTo>
                  <a:lnTo>
                    <a:pt x="2400135" y="1678940"/>
                  </a:lnTo>
                  <a:cubicBezTo>
                    <a:pt x="2487766" y="1678940"/>
                    <a:pt x="2558885" y="1607820"/>
                    <a:pt x="2558885" y="1520190"/>
                  </a:cubicBezTo>
                  <a:lnTo>
                    <a:pt x="2558885" y="201930"/>
                  </a:lnTo>
                  <a:cubicBezTo>
                    <a:pt x="2558885" y="149860"/>
                    <a:pt x="2533485" y="104140"/>
                    <a:pt x="2495385" y="74930"/>
                  </a:cubicBezTo>
                  <a:close/>
                  <a:moveTo>
                    <a:pt x="12700" y="147701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360766" y="12700"/>
                  </a:lnTo>
                  <a:cubicBezTo>
                    <a:pt x="2440776" y="12700"/>
                    <a:pt x="2506816" y="78740"/>
                    <a:pt x="2506816" y="158750"/>
                  </a:cubicBezTo>
                  <a:lnTo>
                    <a:pt x="2506816" y="1477010"/>
                  </a:lnTo>
                  <a:cubicBezTo>
                    <a:pt x="2506816" y="1557020"/>
                    <a:pt x="2440776" y="1623060"/>
                    <a:pt x="2360766" y="1623060"/>
                  </a:cubicBezTo>
                  <a:lnTo>
                    <a:pt x="158750" y="1623060"/>
                  </a:lnTo>
                  <a:cubicBezTo>
                    <a:pt x="78740" y="1623060"/>
                    <a:pt x="12700" y="1558290"/>
                    <a:pt x="12700" y="1477010"/>
                  </a:cubicBezTo>
                  <a:close/>
                  <a:moveTo>
                    <a:pt x="2547456" y="1520190"/>
                  </a:moveTo>
                  <a:cubicBezTo>
                    <a:pt x="2547456" y="1600200"/>
                    <a:pt x="2480146" y="1666240"/>
                    <a:pt x="2400135" y="1666240"/>
                  </a:cubicBezTo>
                  <a:lnTo>
                    <a:pt x="204632" y="1666240"/>
                  </a:lnTo>
                  <a:cubicBezTo>
                    <a:pt x="157480" y="1666240"/>
                    <a:pt x="120650" y="1649730"/>
                    <a:pt x="93980" y="1621790"/>
                  </a:cubicBezTo>
                  <a:cubicBezTo>
                    <a:pt x="114300" y="1630680"/>
                    <a:pt x="135890" y="1635760"/>
                    <a:pt x="160020" y="1635760"/>
                  </a:cubicBezTo>
                  <a:lnTo>
                    <a:pt x="2362035" y="1635760"/>
                  </a:lnTo>
                  <a:cubicBezTo>
                    <a:pt x="2449666" y="1635760"/>
                    <a:pt x="2520785" y="1564640"/>
                    <a:pt x="2520785" y="1477010"/>
                  </a:cubicBezTo>
                  <a:lnTo>
                    <a:pt x="2520785" y="158750"/>
                  </a:lnTo>
                  <a:cubicBezTo>
                    <a:pt x="2520785" y="140970"/>
                    <a:pt x="2516976" y="123190"/>
                    <a:pt x="2511896" y="106680"/>
                  </a:cubicBezTo>
                  <a:cubicBezTo>
                    <a:pt x="2533485" y="132080"/>
                    <a:pt x="2547456" y="165100"/>
                    <a:pt x="2547456" y="201930"/>
                  </a:cubicBezTo>
                  <a:lnTo>
                    <a:pt x="2547456" y="1520190"/>
                  </a:lnTo>
                  <a:cubicBezTo>
                    <a:pt x="2547456" y="1520190"/>
                    <a:pt x="2547456" y="1520190"/>
                    <a:pt x="2547456" y="1520190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733990" y="5435106"/>
            <a:ext cx="2565208" cy="777462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3509950" y="2335872"/>
            <a:ext cx="3671067" cy="3487964"/>
            <a:chOff x="0" y="0"/>
            <a:chExt cx="2194986" cy="2085506"/>
          </a:xfrm>
        </p:grpSpPr>
        <p:sp>
          <p:nvSpPr>
            <p:cNvPr id="14" name="Freeform 14"/>
            <p:cNvSpPr/>
            <p:nvPr/>
          </p:nvSpPr>
          <p:spPr>
            <a:xfrm>
              <a:off x="92710" y="106680"/>
              <a:ext cx="2090846" cy="1966126"/>
            </a:xfrm>
            <a:custGeom>
              <a:avLst/>
              <a:gdLst/>
              <a:ahLst/>
              <a:cxnLst/>
              <a:rect l="l" t="t" r="r" b="b"/>
              <a:pathLst>
                <a:path w="2090846" h="1966126">
                  <a:moveTo>
                    <a:pt x="2064176" y="1776896"/>
                  </a:moveTo>
                  <a:cubicBezTo>
                    <a:pt x="2064176" y="1864526"/>
                    <a:pt x="1987976" y="1935646"/>
                    <a:pt x="1906696" y="1935646"/>
                  </a:cubicBezTo>
                  <a:lnTo>
                    <a:pt x="66040" y="1935646"/>
                  </a:lnTo>
                  <a:cubicBezTo>
                    <a:pt x="43180" y="1935646"/>
                    <a:pt x="20320" y="1930566"/>
                    <a:pt x="0" y="1921676"/>
                  </a:cubicBezTo>
                  <a:cubicBezTo>
                    <a:pt x="26670" y="1949616"/>
                    <a:pt x="63500" y="1966126"/>
                    <a:pt x="107453" y="1966126"/>
                  </a:cubicBezTo>
                  <a:lnTo>
                    <a:pt x="1944796" y="1966126"/>
                  </a:lnTo>
                  <a:cubicBezTo>
                    <a:pt x="2024806" y="1966126"/>
                    <a:pt x="2090846" y="1900086"/>
                    <a:pt x="2090846" y="1820076"/>
                  </a:cubicBezTo>
                  <a:lnTo>
                    <a:pt x="2090846" y="95250"/>
                  </a:lnTo>
                  <a:cubicBezTo>
                    <a:pt x="2090846" y="58420"/>
                    <a:pt x="2076876" y="25400"/>
                    <a:pt x="2055286" y="0"/>
                  </a:cubicBezTo>
                  <a:cubicBezTo>
                    <a:pt x="2061636" y="16510"/>
                    <a:pt x="2064176" y="34290"/>
                    <a:pt x="2064176" y="52070"/>
                  </a:cubicBezTo>
                  <a:lnTo>
                    <a:pt x="2064176" y="1776896"/>
                  </a:lnTo>
                  <a:lnTo>
                    <a:pt x="2064176" y="1776896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12700" y="12700"/>
              <a:ext cx="2130216" cy="2016926"/>
            </a:xfrm>
            <a:custGeom>
              <a:avLst/>
              <a:gdLst/>
              <a:ahLst/>
              <a:cxnLst/>
              <a:rect l="l" t="t" r="r" b="b"/>
              <a:pathLst>
                <a:path w="2130216" h="2016926">
                  <a:moveTo>
                    <a:pt x="146050" y="2016926"/>
                  </a:moveTo>
                  <a:lnTo>
                    <a:pt x="1984166" y="2016926"/>
                  </a:lnTo>
                  <a:cubicBezTo>
                    <a:pt x="2064176" y="2016926"/>
                    <a:pt x="2130216" y="1950886"/>
                    <a:pt x="2130216" y="1870876"/>
                  </a:cubicBezTo>
                  <a:lnTo>
                    <a:pt x="2130216" y="146050"/>
                  </a:lnTo>
                  <a:cubicBezTo>
                    <a:pt x="2130216" y="66040"/>
                    <a:pt x="2064176" y="0"/>
                    <a:pt x="19841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70876"/>
                  </a:lnTo>
                  <a:cubicBezTo>
                    <a:pt x="0" y="1952156"/>
                    <a:pt x="66040" y="2016926"/>
                    <a:pt x="146050" y="20169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194986" cy="2085506"/>
            </a:xfrm>
            <a:custGeom>
              <a:avLst/>
              <a:gdLst/>
              <a:ahLst/>
              <a:cxnLst/>
              <a:rect l="l" t="t" r="r" b="b"/>
              <a:pathLst>
                <a:path w="2194986" h="2085506">
                  <a:moveTo>
                    <a:pt x="2131486" y="74930"/>
                  </a:moveTo>
                  <a:cubicBezTo>
                    <a:pt x="2103546" y="30480"/>
                    <a:pt x="2054016" y="0"/>
                    <a:pt x="19968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883576"/>
                  </a:lnTo>
                  <a:cubicBezTo>
                    <a:pt x="0" y="1935646"/>
                    <a:pt x="25400" y="1981366"/>
                    <a:pt x="63500" y="2010576"/>
                  </a:cubicBezTo>
                  <a:cubicBezTo>
                    <a:pt x="91440" y="2055026"/>
                    <a:pt x="140970" y="2085506"/>
                    <a:pt x="201950" y="2085506"/>
                  </a:cubicBezTo>
                  <a:lnTo>
                    <a:pt x="2036236" y="2085506"/>
                  </a:lnTo>
                  <a:cubicBezTo>
                    <a:pt x="2123866" y="2085506"/>
                    <a:pt x="2194986" y="2014386"/>
                    <a:pt x="2194986" y="1926756"/>
                  </a:cubicBezTo>
                  <a:lnTo>
                    <a:pt x="2194986" y="201930"/>
                  </a:lnTo>
                  <a:cubicBezTo>
                    <a:pt x="2194986" y="149860"/>
                    <a:pt x="2169586" y="104140"/>
                    <a:pt x="2131486" y="74930"/>
                  </a:cubicBezTo>
                  <a:close/>
                  <a:moveTo>
                    <a:pt x="12700" y="188357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6866" y="12700"/>
                  </a:lnTo>
                  <a:cubicBezTo>
                    <a:pt x="2076876" y="12700"/>
                    <a:pt x="2142916" y="78740"/>
                    <a:pt x="2142916" y="158750"/>
                  </a:cubicBezTo>
                  <a:lnTo>
                    <a:pt x="2142916" y="1883576"/>
                  </a:lnTo>
                  <a:cubicBezTo>
                    <a:pt x="2142916" y="1963586"/>
                    <a:pt x="2076876" y="2029626"/>
                    <a:pt x="1996866" y="2029626"/>
                  </a:cubicBezTo>
                  <a:lnTo>
                    <a:pt x="158750" y="2029626"/>
                  </a:lnTo>
                  <a:cubicBezTo>
                    <a:pt x="78740" y="2029626"/>
                    <a:pt x="12700" y="1964856"/>
                    <a:pt x="12700" y="1883576"/>
                  </a:cubicBezTo>
                  <a:close/>
                  <a:moveTo>
                    <a:pt x="2183556" y="1926756"/>
                  </a:moveTo>
                  <a:cubicBezTo>
                    <a:pt x="2183556" y="2006766"/>
                    <a:pt x="2116246" y="2072806"/>
                    <a:pt x="2036236" y="2072806"/>
                  </a:cubicBezTo>
                  <a:lnTo>
                    <a:pt x="201950" y="2072806"/>
                  </a:lnTo>
                  <a:cubicBezTo>
                    <a:pt x="157480" y="2072806"/>
                    <a:pt x="120650" y="2056296"/>
                    <a:pt x="93980" y="2028356"/>
                  </a:cubicBezTo>
                  <a:cubicBezTo>
                    <a:pt x="114300" y="2037246"/>
                    <a:pt x="135890" y="2042326"/>
                    <a:pt x="160020" y="2042326"/>
                  </a:cubicBezTo>
                  <a:lnTo>
                    <a:pt x="1998136" y="2042326"/>
                  </a:lnTo>
                  <a:cubicBezTo>
                    <a:pt x="2085766" y="2042326"/>
                    <a:pt x="2156886" y="1971206"/>
                    <a:pt x="2156886" y="1883576"/>
                  </a:cubicBezTo>
                  <a:lnTo>
                    <a:pt x="2156886" y="158750"/>
                  </a:lnTo>
                  <a:cubicBezTo>
                    <a:pt x="2156886" y="140970"/>
                    <a:pt x="2153076" y="123190"/>
                    <a:pt x="2147996" y="106680"/>
                  </a:cubicBezTo>
                  <a:cubicBezTo>
                    <a:pt x="2169586" y="132080"/>
                    <a:pt x="2183556" y="165100"/>
                    <a:pt x="2183556" y="201930"/>
                  </a:cubicBezTo>
                  <a:lnTo>
                    <a:pt x="2183556" y="1926756"/>
                  </a:lnTo>
                  <a:cubicBezTo>
                    <a:pt x="2183556" y="1926756"/>
                    <a:pt x="2183556" y="1926756"/>
                    <a:pt x="2183556" y="1926756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6058" y="3532698"/>
            <a:ext cx="2993618" cy="907304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9888020" y="6333524"/>
            <a:ext cx="3454847" cy="2807991"/>
            <a:chOff x="0" y="0"/>
            <a:chExt cx="2065705" cy="1678940"/>
          </a:xfrm>
        </p:grpSpPr>
        <p:sp>
          <p:nvSpPr>
            <p:cNvPr id="19" name="Freeform 19"/>
            <p:cNvSpPr/>
            <p:nvPr/>
          </p:nvSpPr>
          <p:spPr>
            <a:xfrm>
              <a:off x="92710" y="106680"/>
              <a:ext cx="1961565" cy="1559560"/>
            </a:xfrm>
            <a:custGeom>
              <a:avLst/>
              <a:gdLst/>
              <a:ahLst/>
              <a:cxnLst/>
              <a:rect l="l" t="t" r="r" b="b"/>
              <a:pathLst>
                <a:path w="1961565" h="1559560">
                  <a:moveTo>
                    <a:pt x="1934895" y="1370330"/>
                  </a:moveTo>
                  <a:cubicBezTo>
                    <a:pt x="1934895" y="1457960"/>
                    <a:pt x="1858695" y="1529080"/>
                    <a:pt x="1777415" y="1529080"/>
                  </a:cubicBezTo>
                  <a:lnTo>
                    <a:pt x="66040" y="1529080"/>
                  </a:lnTo>
                  <a:cubicBezTo>
                    <a:pt x="43180" y="1529080"/>
                    <a:pt x="20320" y="1524000"/>
                    <a:pt x="0" y="1515110"/>
                  </a:cubicBezTo>
                  <a:cubicBezTo>
                    <a:pt x="26670" y="1543050"/>
                    <a:pt x="63500" y="1559560"/>
                    <a:pt x="106629" y="1559560"/>
                  </a:cubicBezTo>
                  <a:lnTo>
                    <a:pt x="1815515" y="1559560"/>
                  </a:lnTo>
                  <a:cubicBezTo>
                    <a:pt x="1895525" y="1559560"/>
                    <a:pt x="1961565" y="1493520"/>
                    <a:pt x="1961565" y="1413510"/>
                  </a:cubicBezTo>
                  <a:lnTo>
                    <a:pt x="1961565" y="95250"/>
                  </a:lnTo>
                  <a:cubicBezTo>
                    <a:pt x="1961565" y="58420"/>
                    <a:pt x="1947595" y="25400"/>
                    <a:pt x="1926005" y="0"/>
                  </a:cubicBezTo>
                  <a:cubicBezTo>
                    <a:pt x="1932355" y="16510"/>
                    <a:pt x="1934895" y="34290"/>
                    <a:pt x="1934895" y="52070"/>
                  </a:cubicBezTo>
                  <a:lnTo>
                    <a:pt x="1934895" y="1370330"/>
                  </a:lnTo>
                  <a:lnTo>
                    <a:pt x="1934895" y="1370330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12700" y="12700"/>
              <a:ext cx="2000935" cy="1610360"/>
            </a:xfrm>
            <a:custGeom>
              <a:avLst/>
              <a:gdLst/>
              <a:ahLst/>
              <a:cxnLst/>
              <a:rect l="l" t="t" r="r" b="b"/>
              <a:pathLst>
                <a:path w="2000935" h="1610360">
                  <a:moveTo>
                    <a:pt x="146050" y="1610360"/>
                  </a:moveTo>
                  <a:lnTo>
                    <a:pt x="1854885" y="1610360"/>
                  </a:lnTo>
                  <a:cubicBezTo>
                    <a:pt x="1934895" y="1610360"/>
                    <a:pt x="2000935" y="1544320"/>
                    <a:pt x="2000935" y="1464310"/>
                  </a:cubicBezTo>
                  <a:lnTo>
                    <a:pt x="2000935" y="146050"/>
                  </a:lnTo>
                  <a:cubicBezTo>
                    <a:pt x="2000935" y="66040"/>
                    <a:pt x="1934895" y="0"/>
                    <a:pt x="185488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64310"/>
                  </a:lnTo>
                  <a:cubicBezTo>
                    <a:pt x="0" y="1545590"/>
                    <a:pt x="66040" y="1610360"/>
                    <a:pt x="146050" y="1610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065705" cy="1678940"/>
            </a:xfrm>
            <a:custGeom>
              <a:avLst/>
              <a:gdLst/>
              <a:ahLst/>
              <a:cxnLst/>
              <a:rect l="l" t="t" r="r" b="b"/>
              <a:pathLst>
                <a:path w="2065705" h="1678940">
                  <a:moveTo>
                    <a:pt x="2002205" y="74930"/>
                  </a:moveTo>
                  <a:cubicBezTo>
                    <a:pt x="1974265" y="30480"/>
                    <a:pt x="1924735" y="0"/>
                    <a:pt x="186758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77010"/>
                  </a:lnTo>
                  <a:cubicBezTo>
                    <a:pt x="0" y="1529080"/>
                    <a:pt x="25400" y="1574800"/>
                    <a:pt x="63500" y="1604010"/>
                  </a:cubicBezTo>
                  <a:cubicBezTo>
                    <a:pt x="91440" y="1648460"/>
                    <a:pt x="140970" y="1678940"/>
                    <a:pt x="200998" y="1678940"/>
                  </a:cubicBezTo>
                  <a:lnTo>
                    <a:pt x="1906955" y="1678940"/>
                  </a:lnTo>
                  <a:cubicBezTo>
                    <a:pt x="1994585" y="1678940"/>
                    <a:pt x="2065705" y="1607820"/>
                    <a:pt x="2065705" y="1520190"/>
                  </a:cubicBezTo>
                  <a:lnTo>
                    <a:pt x="2065705" y="201930"/>
                  </a:lnTo>
                  <a:cubicBezTo>
                    <a:pt x="2065705" y="149860"/>
                    <a:pt x="2040305" y="104140"/>
                    <a:pt x="2002205" y="74930"/>
                  </a:cubicBezTo>
                  <a:close/>
                  <a:moveTo>
                    <a:pt x="12700" y="147701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67585" y="12700"/>
                  </a:lnTo>
                  <a:cubicBezTo>
                    <a:pt x="1947595" y="12700"/>
                    <a:pt x="2013635" y="78740"/>
                    <a:pt x="2013635" y="158750"/>
                  </a:cubicBezTo>
                  <a:lnTo>
                    <a:pt x="2013635" y="1477010"/>
                  </a:lnTo>
                  <a:cubicBezTo>
                    <a:pt x="2013635" y="1557020"/>
                    <a:pt x="1947595" y="1623060"/>
                    <a:pt x="1867585" y="1623060"/>
                  </a:cubicBezTo>
                  <a:lnTo>
                    <a:pt x="158750" y="1623060"/>
                  </a:lnTo>
                  <a:cubicBezTo>
                    <a:pt x="78740" y="1623060"/>
                    <a:pt x="12700" y="1558290"/>
                    <a:pt x="12700" y="1477010"/>
                  </a:cubicBezTo>
                  <a:close/>
                  <a:moveTo>
                    <a:pt x="2054275" y="1520190"/>
                  </a:moveTo>
                  <a:cubicBezTo>
                    <a:pt x="2054275" y="1600200"/>
                    <a:pt x="1986965" y="1666240"/>
                    <a:pt x="1906955" y="1666240"/>
                  </a:cubicBezTo>
                  <a:lnTo>
                    <a:pt x="200998" y="1666240"/>
                  </a:lnTo>
                  <a:cubicBezTo>
                    <a:pt x="157480" y="1666240"/>
                    <a:pt x="120650" y="1649730"/>
                    <a:pt x="93980" y="1621790"/>
                  </a:cubicBezTo>
                  <a:cubicBezTo>
                    <a:pt x="114300" y="1630680"/>
                    <a:pt x="135890" y="1635760"/>
                    <a:pt x="160020" y="1635760"/>
                  </a:cubicBezTo>
                  <a:lnTo>
                    <a:pt x="1868855" y="1635760"/>
                  </a:lnTo>
                  <a:cubicBezTo>
                    <a:pt x="1956485" y="1635760"/>
                    <a:pt x="2027605" y="1564640"/>
                    <a:pt x="2027605" y="1477010"/>
                  </a:cubicBezTo>
                  <a:lnTo>
                    <a:pt x="2027605" y="158750"/>
                  </a:lnTo>
                  <a:cubicBezTo>
                    <a:pt x="2027605" y="140970"/>
                    <a:pt x="2023795" y="123190"/>
                    <a:pt x="2018715" y="106680"/>
                  </a:cubicBezTo>
                  <a:cubicBezTo>
                    <a:pt x="2040305" y="132080"/>
                    <a:pt x="2054275" y="165100"/>
                    <a:pt x="2054275" y="201930"/>
                  </a:cubicBezTo>
                  <a:lnTo>
                    <a:pt x="2054275" y="1520190"/>
                  </a:lnTo>
                  <a:cubicBezTo>
                    <a:pt x="2054275" y="1520190"/>
                    <a:pt x="2054275" y="1520190"/>
                    <a:pt x="2054275" y="1520190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0371525" y="5084239"/>
            <a:ext cx="2632449" cy="797841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182712" y="3274163"/>
            <a:ext cx="8070831" cy="2626648"/>
            <a:chOff x="0" y="0"/>
            <a:chExt cx="2815623" cy="9163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815623" cy="916343"/>
            </a:xfrm>
            <a:custGeom>
              <a:avLst/>
              <a:gdLst/>
              <a:ahLst/>
              <a:cxnLst/>
              <a:rect l="l" t="t" r="r" b="b"/>
              <a:pathLst>
                <a:path w="2815623" h="916343">
                  <a:moveTo>
                    <a:pt x="0" y="0"/>
                  </a:moveTo>
                  <a:lnTo>
                    <a:pt x="2815623" y="0"/>
                  </a:lnTo>
                  <a:lnTo>
                    <a:pt x="2815623" y="916343"/>
                  </a:lnTo>
                  <a:lnTo>
                    <a:pt x="0" y="916343"/>
                  </a:lnTo>
                  <a:close/>
                </a:path>
              </a:pathLst>
            </a:custGeom>
            <a:solidFill>
              <a:srgbClr val="7E8694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05325" y="2264444"/>
            <a:ext cx="7315200" cy="4069080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201380" y="3469998"/>
            <a:ext cx="3145507" cy="1317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2"/>
              </a:lnSpc>
            </a:pPr>
            <a:r>
              <a:rPr lang="en-US" sz="2352">
                <a:solidFill>
                  <a:srgbClr val="000000"/>
                </a:solidFill>
                <a:latin typeface="Evolventa"/>
              </a:rPr>
              <a:t>Информационные системы и программирование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796518" y="2994557"/>
            <a:ext cx="3136643" cy="203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</a:pPr>
            <a:r>
              <a:rPr lang="en-US" sz="2778">
                <a:solidFill>
                  <a:srgbClr val="000000"/>
                </a:solidFill>
                <a:latin typeface="Evolventa"/>
              </a:rPr>
              <a:t>Организация и технология защиты информации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47121" y="6899029"/>
            <a:ext cx="3136643" cy="154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</a:pPr>
            <a:r>
              <a:rPr lang="en-US" sz="2778">
                <a:solidFill>
                  <a:srgbClr val="000000"/>
                </a:solidFill>
                <a:latin typeface="Evolventa"/>
              </a:rPr>
              <a:t>Компьютерные системы </a:t>
            </a:r>
          </a:p>
          <a:p>
            <a:pPr algn="ctr">
              <a:lnSpc>
                <a:spcPts val="3889"/>
              </a:lnSpc>
            </a:pPr>
            <a:r>
              <a:rPr lang="en-US" sz="2778">
                <a:solidFill>
                  <a:srgbClr val="000000"/>
                </a:solidFill>
                <a:latin typeface="Evolventa"/>
              </a:rPr>
              <a:t>и комплексы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037147" y="7392645"/>
            <a:ext cx="3919147" cy="55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89"/>
              </a:lnSpc>
            </a:pPr>
            <a:r>
              <a:rPr lang="en-US" sz="2778">
                <a:solidFill>
                  <a:srgbClr val="000000"/>
                </a:solidFill>
                <a:latin typeface="Evolventa"/>
              </a:rPr>
              <a:t>Туризм</a:t>
            </a:r>
          </a:p>
        </p:txBody>
      </p:sp>
      <p:pic>
        <p:nvPicPr>
          <p:cNvPr id="9218" name="Picture 2" descr="C:\Users\D9F8~1\AppData\Local\Temp\Rar$DRa0.785\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6" y="236125"/>
            <a:ext cx="3529800" cy="46181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592" y="167561"/>
            <a:ext cx="3315877" cy="46366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8056" y="24036"/>
            <a:ext cx="7000362" cy="48067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848" y="5014972"/>
            <a:ext cx="8359901" cy="4716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06" y="5147058"/>
            <a:ext cx="5852474" cy="45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bg2"/>
                </a:solidFill>
                <a:latin typeface="Arial" charset="0"/>
              </a:defRPr>
            </a:lvl1pPr>
            <a:lvl2pPr marL="1114425" indent="-428625">
              <a:defRPr kumimoji="1" sz="3000">
                <a:solidFill>
                  <a:schemeClr val="bg2"/>
                </a:solidFill>
                <a:latin typeface="Arial" charset="0"/>
              </a:defRPr>
            </a:lvl2pPr>
            <a:lvl3pPr marL="1714500" indent="-342900">
              <a:defRPr kumimoji="1" sz="3000">
                <a:solidFill>
                  <a:schemeClr val="bg2"/>
                </a:solidFill>
                <a:latin typeface="Arial" charset="0"/>
              </a:defRPr>
            </a:lvl3pPr>
            <a:lvl4pPr marL="2400300" indent="-342900">
              <a:defRPr kumimoji="1" sz="3000">
                <a:solidFill>
                  <a:schemeClr val="bg2"/>
                </a:solidFill>
                <a:latin typeface="Arial" charset="0"/>
              </a:defRPr>
            </a:lvl4pPr>
            <a:lvl5pPr marL="3086100" indent="-342900">
              <a:defRPr kumimoji="1" sz="3000">
                <a:solidFill>
                  <a:schemeClr val="bg2"/>
                </a:solidFill>
                <a:latin typeface="Arial" charset="0"/>
              </a:defRPr>
            </a:lvl5pPr>
            <a:lvl6pPr marL="3771900" indent="-3429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bg2"/>
                </a:solidFill>
                <a:latin typeface="Arial" charset="0"/>
              </a:defRPr>
            </a:lvl6pPr>
            <a:lvl7pPr marL="4457700" indent="-3429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bg2"/>
                </a:solidFill>
                <a:latin typeface="Arial" charset="0"/>
              </a:defRPr>
            </a:lvl7pPr>
            <a:lvl8pPr marL="5143500" indent="-3429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bg2"/>
                </a:solidFill>
                <a:latin typeface="Arial" charset="0"/>
              </a:defRPr>
            </a:lvl8pPr>
            <a:lvl9pPr marL="5829300" indent="-342900" eaLnBrk="0" fontAlgn="base" hangingPunct="0">
              <a:spcBef>
                <a:spcPct val="0"/>
              </a:spcBef>
              <a:spcAft>
                <a:spcPct val="0"/>
              </a:spcAft>
              <a:defRPr kumimoji="1" sz="3000">
                <a:solidFill>
                  <a:schemeClr val="bg2"/>
                </a:solidFill>
                <a:latin typeface="Arial" charset="0"/>
              </a:defRPr>
            </a:lvl9pPr>
          </a:lstStyle>
          <a:p>
            <a:fld id="{2E2AD3E9-3027-4082-9A7D-D6C3414C0FBD}" type="slidenum">
              <a:rPr kumimoji="0" lang="ru-RU" altLang="ru-RU" sz="210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kumimoji="0" lang="ru-RU" altLang="ru-RU" sz="21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6" name="Picture 11" descr="C:\Documents and Settings\ТВ\Рабочий стол\kuosupcdarqq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481" y="4906157"/>
            <a:ext cx="4391915" cy="284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ТВ\Рабочий стол\Безымянный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6360" y="395240"/>
            <a:ext cx="2528162" cy="2323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136" y="452800"/>
            <a:ext cx="3303042" cy="2157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794" y="2687507"/>
            <a:ext cx="6813611" cy="17141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403" y="4432704"/>
            <a:ext cx="3136664" cy="20027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2943" y="7975091"/>
            <a:ext cx="3118374" cy="19478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360" y="7848873"/>
            <a:ext cx="3141678" cy="2050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8096" y="4819151"/>
            <a:ext cx="4050839" cy="26933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70007" y="7848101"/>
            <a:ext cx="3046401" cy="20748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5207" y="6477480"/>
            <a:ext cx="2934905" cy="17300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9022" y="2431960"/>
            <a:ext cx="4230834" cy="23871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54522" y="898631"/>
            <a:ext cx="6977477" cy="140829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4394" y="7466972"/>
            <a:ext cx="2778779" cy="277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4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985" y="7329956"/>
            <a:ext cx="3507227" cy="26210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50" y="3415308"/>
            <a:ext cx="3322592" cy="21602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123" y="5835544"/>
            <a:ext cx="3780422" cy="24847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268" y="278011"/>
            <a:ext cx="4758918" cy="2567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0190" y="7398371"/>
            <a:ext cx="3166676" cy="25526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189" y="4693562"/>
            <a:ext cx="3456441" cy="22103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8168" y="278010"/>
            <a:ext cx="3039740" cy="26979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25201" y="5245437"/>
            <a:ext cx="2443436" cy="19566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72124" y="3144803"/>
            <a:ext cx="3549588" cy="21006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80246" y="348617"/>
            <a:ext cx="1958822" cy="191567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01206" y="286262"/>
            <a:ext cx="2714625" cy="38004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2123" y="8065082"/>
            <a:ext cx="4425327" cy="188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2a70d228-d24b-4db2-9727-73534e8771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86606"/>
            <a:ext cx="5433053" cy="4074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578" y="220393"/>
            <a:ext cx="5400600" cy="4050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328" y="220393"/>
            <a:ext cx="5392203" cy="4044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33" y="5431532"/>
            <a:ext cx="5568619" cy="4176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11911" y="5431532"/>
            <a:ext cx="5568619" cy="4176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369" y="5461198"/>
            <a:ext cx="5529064" cy="41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40" y="318964"/>
            <a:ext cx="6201139" cy="4650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005" y="1067497"/>
            <a:ext cx="5161727" cy="3871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20" y="5475294"/>
            <a:ext cx="5890476" cy="4417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179" y="5458542"/>
            <a:ext cx="5904657" cy="4428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0934" y="5879836"/>
            <a:ext cx="5314056" cy="39855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15558" y="1067497"/>
            <a:ext cx="5400600" cy="40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357107"/>
            <a:ext cx="5217140" cy="3670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8216" y="5616786"/>
            <a:ext cx="6513602" cy="4325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0464" y="312089"/>
            <a:ext cx="4512782" cy="3760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1" y="4224492"/>
            <a:ext cx="6505930" cy="4879448"/>
          </a:xfrm>
          <a:prstGeom prst="rect">
            <a:avLst/>
          </a:prstGeom>
        </p:spPr>
      </p:pic>
      <p:sp>
        <p:nvSpPr>
          <p:cNvPr id="6" name="AutoShape 2" descr="blob:https://web.whatsapp.com/4dc4107b-3f4b-4603-afc9-cc8c803db1c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3640" y="6268795"/>
            <a:ext cx="4897970" cy="3673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696" y="357107"/>
            <a:ext cx="6477868" cy="48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3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793604"/>
            <a:ext cx="18865080" cy="1888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3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1152" y="1687116"/>
            <a:ext cx="16057784" cy="6365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Сайт учреждения: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www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college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-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pokrovsk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.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ru</a:t>
            </a: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  <a:p>
            <a:pPr marL="457200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Контактная информация</a:t>
            </a: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  <a:p>
            <a:pPr marL="457200"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Директор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Сысолятин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Сергей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Иннокентьевич,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тел/факс 8(41144)45242</a:t>
            </a:r>
            <a:endParaRPr lang="ru-RU" sz="3600" dirty="0" smtClean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charset="-128"/>
            </a:endParaRPr>
          </a:p>
          <a:p>
            <a:pPr marL="457200"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З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аместитель директора по учебно-производственной работе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Л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ебедева Мира Андреевна, тел/факс 8(41144)45242</a:t>
            </a:r>
          </a:p>
          <a:p>
            <a:pPr marL="457200"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Специалист по профориентации Филиппова Мария Витальевна,</a:t>
            </a:r>
          </a:p>
          <a:p>
            <a:pPr marL="457200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тел/факс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8(41144)45242</a:t>
            </a: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  <a:p>
            <a:pPr marL="457200">
              <a:spcAft>
                <a:spcPts val="0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Электронная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почта: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pk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_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pokrovsk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@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gov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14.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ru</a:t>
            </a: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  <a:p>
            <a:pPr marL="457200" marR="12700">
              <a:spcAft>
                <a:spcPts val="1375"/>
              </a:spcAft>
            </a:pP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Приёмная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комиссия: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отв.секретарь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Торохова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 Даля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charset="-128"/>
              </a:rPr>
              <a:t>Валерьевна, тел/факс 8(41144)45242</a:t>
            </a: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  <a:p>
            <a:pPr marL="457200" marR="12700">
              <a:spcAft>
                <a:spcPts val="1375"/>
              </a:spcAft>
            </a:pPr>
            <a:endParaRPr lang="ru-RU" sz="3600" dirty="0">
              <a:solidFill>
                <a:srgbClr val="000000"/>
              </a:solidFill>
              <a:latin typeface="Arial Unicode MS" panose="020B0604020202020204" charset="-128"/>
              <a:ea typeface="Arial Unicode MS" panose="020B06040202020202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129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27000"/>
          </a:blip>
          <a:srcRect l="10489" t="8272" r="20306" b="756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521014" y="3630756"/>
            <a:ext cx="17417991" cy="151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35"/>
              </a:lnSpc>
              <a:spcBef>
                <a:spcPct val="0"/>
              </a:spcBef>
            </a:pPr>
            <a:r>
              <a:rPr lang="en-US" sz="8811">
                <a:solidFill>
                  <a:srgbClr val="11597D"/>
                </a:solidFill>
                <a:latin typeface="Forum"/>
              </a:rPr>
              <a:t>СПАСИБО ЗА ВНИМАНИЕ!</a:t>
            </a:r>
          </a:p>
        </p:txBody>
      </p:sp>
      <p:pic>
        <p:nvPicPr>
          <p:cNvPr id="37890" name="Picture 2" descr="C:\Users\D9F8~1\AppData\Local\Temp\Rar$DRa0.945\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41059" y="3068367"/>
            <a:ext cx="15930113" cy="6840269"/>
            <a:chOff x="0" y="0"/>
            <a:chExt cx="5388705" cy="23138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88705" cy="2313869"/>
            </a:xfrm>
            <a:custGeom>
              <a:avLst/>
              <a:gdLst/>
              <a:ahLst/>
              <a:cxnLst/>
              <a:rect l="l" t="t" r="r" b="b"/>
              <a:pathLst>
                <a:path w="5388705" h="2313869">
                  <a:moveTo>
                    <a:pt x="0" y="0"/>
                  </a:moveTo>
                  <a:lnTo>
                    <a:pt x="5388705" y="0"/>
                  </a:lnTo>
                  <a:lnTo>
                    <a:pt x="5388705" y="2313869"/>
                  </a:lnTo>
                  <a:lnTo>
                    <a:pt x="0" y="2313869"/>
                  </a:lnTo>
                  <a:close/>
                </a:path>
              </a:pathLst>
            </a:custGeom>
            <a:solidFill>
              <a:srgbClr val="6EC6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/>
          <a:srcRect l="9560" t="17163"/>
          <a:stretch>
            <a:fillRect/>
          </a:stretch>
        </p:blipFill>
        <p:spPr>
          <a:xfrm>
            <a:off x="5715874" y="679891"/>
            <a:ext cx="6856251" cy="3324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12603" t="29498" r="25781" b="25007"/>
          <a:stretch>
            <a:fillRect/>
          </a:stretch>
        </p:blipFill>
        <p:spPr>
          <a:xfrm>
            <a:off x="1697909" y="3236537"/>
            <a:ext cx="15561391" cy="6463109"/>
          </a:xfrm>
          <a:prstGeom prst="rect">
            <a:avLst/>
          </a:prstGeom>
        </p:spPr>
      </p:pic>
      <p:pic>
        <p:nvPicPr>
          <p:cNvPr id="15362" name="Picture 2" descr="C:\Users\D9F8~1\AppData\Local\Temp\Rar$DRa0.373\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3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9856" t="18129"/>
          <a:stretch>
            <a:fillRect/>
          </a:stretch>
        </p:blipFill>
        <p:spPr>
          <a:xfrm>
            <a:off x="5715874" y="613037"/>
            <a:ext cx="6856251" cy="3153224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41059" y="3068367"/>
            <a:ext cx="15930113" cy="6840269"/>
            <a:chOff x="0" y="0"/>
            <a:chExt cx="5388705" cy="23138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88705" cy="2313869"/>
            </a:xfrm>
            <a:custGeom>
              <a:avLst/>
              <a:gdLst/>
              <a:ahLst/>
              <a:cxnLst/>
              <a:rect l="l" t="t" r="r" b="b"/>
              <a:pathLst>
                <a:path w="5388705" h="2313869">
                  <a:moveTo>
                    <a:pt x="0" y="0"/>
                  </a:moveTo>
                  <a:lnTo>
                    <a:pt x="5388705" y="0"/>
                  </a:lnTo>
                  <a:lnTo>
                    <a:pt x="5388705" y="2313869"/>
                  </a:lnTo>
                  <a:lnTo>
                    <a:pt x="0" y="2313869"/>
                  </a:lnTo>
                  <a:close/>
                </a:path>
              </a:pathLst>
            </a:custGeom>
            <a:solidFill>
              <a:srgbClr val="6EC6E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14690" t="24812" r="14468" b="22859"/>
          <a:stretch>
            <a:fillRect/>
          </a:stretch>
        </p:blipFill>
        <p:spPr>
          <a:xfrm>
            <a:off x="1779330" y="3277992"/>
            <a:ext cx="15453571" cy="64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9506" t="18213"/>
          <a:stretch>
            <a:fillRect/>
          </a:stretch>
        </p:blipFill>
        <p:spPr>
          <a:xfrm>
            <a:off x="5707060" y="266044"/>
            <a:ext cx="6873879" cy="33938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53038" y="2891412"/>
            <a:ext cx="13267929" cy="7253707"/>
            <a:chOff x="0" y="0"/>
            <a:chExt cx="4374985" cy="2391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4985" cy="2391847"/>
            </a:xfrm>
            <a:custGeom>
              <a:avLst/>
              <a:gdLst/>
              <a:ahLst/>
              <a:cxnLst/>
              <a:rect l="l" t="t" r="r" b="b"/>
              <a:pathLst>
                <a:path w="4374985" h="2391847">
                  <a:moveTo>
                    <a:pt x="0" y="0"/>
                  </a:moveTo>
                  <a:lnTo>
                    <a:pt x="4374985" y="0"/>
                  </a:lnTo>
                  <a:lnTo>
                    <a:pt x="4374985" y="2391847"/>
                  </a:lnTo>
                  <a:lnTo>
                    <a:pt x="0" y="2391847"/>
                  </a:lnTo>
                  <a:close/>
                </a:path>
              </a:pathLst>
            </a:custGeom>
            <a:solidFill>
              <a:srgbClr val="6EC6E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14250" t="24812" r="14249" b="5676"/>
          <a:stretch>
            <a:fillRect/>
          </a:stretch>
        </p:blipFill>
        <p:spPr>
          <a:xfrm>
            <a:off x="2954812" y="3004176"/>
            <a:ext cx="12840755" cy="702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3433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56" y="3343301"/>
            <a:ext cx="7056784" cy="551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09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9644" t="17888"/>
          <a:stretch>
            <a:fillRect/>
          </a:stretch>
        </p:blipFill>
        <p:spPr>
          <a:xfrm>
            <a:off x="6107855" y="446518"/>
            <a:ext cx="6072290" cy="28134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84676" y="2603947"/>
            <a:ext cx="14897947" cy="7349029"/>
            <a:chOff x="0" y="0"/>
            <a:chExt cx="4584489" cy="226148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4489" cy="2261489"/>
            </a:xfrm>
            <a:custGeom>
              <a:avLst/>
              <a:gdLst/>
              <a:ahLst/>
              <a:cxnLst/>
              <a:rect l="l" t="t" r="r" b="b"/>
              <a:pathLst>
                <a:path w="4584489" h="2261489">
                  <a:moveTo>
                    <a:pt x="0" y="0"/>
                  </a:moveTo>
                  <a:lnTo>
                    <a:pt x="4584489" y="0"/>
                  </a:lnTo>
                  <a:lnTo>
                    <a:pt x="4584489" y="2261489"/>
                  </a:lnTo>
                  <a:lnTo>
                    <a:pt x="0" y="2261489"/>
                  </a:lnTo>
                  <a:close/>
                </a:path>
              </a:pathLst>
            </a:custGeom>
            <a:solidFill>
              <a:srgbClr val="6EC6E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 l="14909" t="29501" r="15237" b="12120"/>
          <a:stretch>
            <a:fillRect/>
          </a:stretch>
        </p:blipFill>
        <p:spPr>
          <a:xfrm>
            <a:off x="1948794" y="2853826"/>
            <a:ext cx="14569710" cy="684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0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5211" y="2529377"/>
            <a:ext cx="3652799" cy="3724947"/>
            <a:chOff x="0" y="0"/>
            <a:chExt cx="1993628" cy="2033004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1889488" cy="1913624"/>
            </a:xfrm>
            <a:custGeom>
              <a:avLst/>
              <a:gdLst/>
              <a:ahLst/>
              <a:cxnLst/>
              <a:rect l="l" t="t" r="r" b="b"/>
              <a:pathLst>
                <a:path w="1889488" h="1913624">
                  <a:moveTo>
                    <a:pt x="1862818" y="1724394"/>
                  </a:moveTo>
                  <a:cubicBezTo>
                    <a:pt x="1862818" y="1812024"/>
                    <a:pt x="1786618" y="1883144"/>
                    <a:pt x="1705338" y="1883144"/>
                  </a:cubicBezTo>
                  <a:lnTo>
                    <a:pt x="66040" y="1883144"/>
                  </a:lnTo>
                  <a:cubicBezTo>
                    <a:pt x="43180" y="1883144"/>
                    <a:pt x="20320" y="1878065"/>
                    <a:pt x="0" y="1869174"/>
                  </a:cubicBezTo>
                  <a:cubicBezTo>
                    <a:pt x="26670" y="1897115"/>
                    <a:pt x="63500" y="1913624"/>
                    <a:pt x="106170" y="1913624"/>
                  </a:cubicBezTo>
                  <a:lnTo>
                    <a:pt x="1743438" y="1913624"/>
                  </a:lnTo>
                  <a:cubicBezTo>
                    <a:pt x="1823448" y="1913624"/>
                    <a:pt x="1889488" y="1847584"/>
                    <a:pt x="1889488" y="1767574"/>
                  </a:cubicBezTo>
                  <a:lnTo>
                    <a:pt x="1889488" y="95250"/>
                  </a:lnTo>
                  <a:cubicBezTo>
                    <a:pt x="1889488" y="58420"/>
                    <a:pt x="1875518" y="25400"/>
                    <a:pt x="1853928" y="0"/>
                  </a:cubicBezTo>
                  <a:cubicBezTo>
                    <a:pt x="1860278" y="16510"/>
                    <a:pt x="1862818" y="34290"/>
                    <a:pt x="1862818" y="52070"/>
                  </a:cubicBezTo>
                  <a:lnTo>
                    <a:pt x="1862818" y="1724394"/>
                  </a:lnTo>
                  <a:lnTo>
                    <a:pt x="1862818" y="1724394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1928858" cy="1964424"/>
            </a:xfrm>
            <a:custGeom>
              <a:avLst/>
              <a:gdLst/>
              <a:ahLst/>
              <a:cxnLst/>
              <a:rect l="l" t="t" r="r" b="b"/>
              <a:pathLst>
                <a:path w="1928858" h="1964424">
                  <a:moveTo>
                    <a:pt x="146050" y="1964424"/>
                  </a:moveTo>
                  <a:lnTo>
                    <a:pt x="1782808" y="1964424"/>
                  </a:lnTo>
                  <a:cubicBezTo>
                    <a:pt x="1862818" y="1964424"/>
                    <a:pt x="1928858" y="1898385"/>
                    <a:pt x="1928858" y="1818374"/>
                  </a:cubicBezTo>
                  <a:lnTo>
                    <a:pt x="1928858" y="146050"/>
                  </a:lnTo>
                  <a:cubicBezTo>
                    <a:pt x="1928858" y="66040"/>
                    <a:pt x="1862818" y="0"/>
                    <a:pt x="178280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18374"/>
                  </a:lnTo>
                  <a:cubicBezTo>
                    <a:pt x="0" y="1899654"/>
                    <a:pt x="66040" y="1964424"/>
                    <a:pt x="146050" y="19644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993628" cy="2033004"/>
            </a:xfrm>
            <a:custGeom>
              <a:avLst/>
              <a:gdLst/>
              <a:ahLst/>
              <a:cxnLst/>
              <a:rect l="l" t="t" r="r" b="b"/>
              <a:pathLst>
                <a:path w="1993628" h="2033004">
                  <a:moveTo>
                    <a:pt x="1930128" y="74930"/>
                  </a:moveTo>
                  <a:cubicBezTo>
                    <a:pt x="1902188" y="30480"/>
                    <a:pt x="1852658" y="0"/>
                    <a:pt x="179550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831074"/>
                  </a:lnTo>
                  <a:cubicBezTo>
                    <a:pt x="0" y="1883145"/>
                    <a:pt x="25400" y="1928864"/>
                    <a:pt x="63500" y="1958074"/>
                  </a:cubicBezTo>
                  <a:cubicBezTo>
                    <a:pt x="91440" y="2002524"/>
                    <a:pt x="140970" y="2033004"/>
                    <a:pt x="200467" y="2033004"/>
                  </a:cubicBezTo>
                  <a:lnTo>
                    <a:pt x="1834878" y="2033004"/>
                  </a:lnTo>
                  <a:cubicBezTo>
                    <a:pt x="1922508" y="2033004"/>
                    <a:pt x="1993628" y="1961885"/>
                    <a:pt x="1993628" y="1874254"/>
                  </a:cubicBezTo>
                  <a:lnTo>
                    <a:pt x="1993628" y="201930"/>
                  </a:lnTo>
                  <a:cubicBezTo>
                    <a:pt x="1993628" y="149860"/>
                    <a:pt x="1968228" y="104140"/>
                    <a:pt x="1930128" y="74930"/>
                  </a:cubicBezTo>
                  <a:close/>
                  <a:moveTo>
                    <a:pt x="12700" y="1831074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795508" y="12700"/>
                  </a:lnTo>
                  <a:cubicBezTo>
                    <a:pt x="1875518" y="12700"/>
                    <a:pt x="1941558" y="78740"/>
                    <a:pt x="1941558" y="158750"/>
                  </a:cubicBezTo>
                  <a:lnTo>
                    <a:pt x="1941558" y="1831074"/>
                  </a:lnTo>
                  <a:cubicBezTo>
                    <a:pt x="1941558" y="1911085"/>
                    <a:pt x="1875518" y="1977124"/>
                    <a:pt x="1795508" y="1977124"/>
                  </a:cubicBezTo>
                  <a:lnTo>
                    <a:pt x="158750" y="1977124"/>
                  </a:lnTo>
                  <a:cubicBezTo>
                    <a:pt x="78740" y="1977124"/>
                    <a:pt x="12700" y="1912354"/>
                    <a:pt x="12700" y="1831074"/>
                  </a:cubicBezTo>
                  <a:close/>
                  <a:moveTo>
                    <a:pt x="1982198" y="1874254"/>
                  </a:moveTo>
                  <a:cubicBezTo>
                    <a:pt x="1982198" y="1954264"/>
                    <a:pt x="1914888" y="2020304"/>
                    <a:pt x="1834878" y="2020304"/>
                  </a:cubicBezTo>
                  <a:lnTo>
                    <a:pt x="200467" y="2020304"/>
                  </a:lnTo>
                  <a:cubicBezTo>
                    <a:pt x="157480" y="2020304"/>
                    <a:pt x="120650" y="2003794"/>
                    <a:pt x="93980" y="1975854"/>
                  </a:cubicBezTo>
                  <a:cubicBezTo>
                    <a:pt x="114300" y="1984744"/>
                    <a:pt x="135890" y="1989824"/>
                    <a:pt x="160020" y="1989824"/>
                  </a:cubicBezTo>
                  <a:lnTo>
                    <a:pt x="1796778" y="1989824"/>
                  </a:lnTo>
                  <a:cubicBezTo>
                    <a:pt x="1884408" y="1989824"/>
                    <a:pt x="1955528" y="1918704"/>
                    <a:pt x="1955528" y="1831074"/>
                  </a:cubicBezTo>
                  <a:lnTo>
                    <a:pt x="1955528" y="158750"/>
                  </a:lnTo>
                  <a:cubicBezTo>
                    <a:pt x="1955528" y="140970"/>
                    <a:pt x="1951718" y="123190"/>
                    <a:pt x="1946638" y="106680"/>
                  </a:cubicBezTo>
                  <a:cubicBezTo>
                    <a:pt x="1968228" y="132080"/>
                    <a:pt x="1982198" y="165100"/>
                    <a:pt x="1982198" y="201930"/>
                  </a:cubicBezTo>
                  <a:lnTo>
                    <a:pt x="1982198" y="1874254"/>
                  </a:lnTo>
                  <a:cubicBezTo>
                    <a:pt x="1982198" y="1874254"/>
                    <a:pt x="1982198" y="1874254"/>
                    <a:pt x="1982198" y="1874254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58840" y="3915253"/>
            <a:ext cx="3130601" cy="9488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845422" y="6838347"/>
            <a:ext cx="4776909" cy="3076637"/>
            <a:chOff x="0" y="0"/>
            <a:chExt cx="3381477" cy="2177889"/>
          </a:xfrm>
        </p:grpSpPr>
        <p:sp>
          <p:nvSpPr>
            <p:cNvPr id="8" name="Freeform 8"/>
            <p:cNvSpPr/>
            <p:nvPr/>
          </p:nvSpPr>
          <p:spPr>
            <a:xfrm>
              <a:off x="92710" y="106680"/>
              <a:ext cx="3277337" cy="2058509"/>
            </a:xfrm>
            <a:custGeom>
              <a:avLst/>
              <a:gdLst/>
              <a:ahLst/>
              <a:cxnLst/>
              <a:rect l="l" t="t" r="r" b="b"/>
              <a:pathLst>
                <a:path w="3277337" h="2058509">
                  <a:moveTo>
                    <a:pt x="3250667" y="1869279"/>
                  </a:moveTo>
                  <a:cubicBezTo>
                    <a:pt x="3250667" y="1956909"/>
                    <a:pt x="3174467" y="2028029"/>
                    <a:pt x="3093187" y="2028029"/>
                  </a:cubicBezTo>
                  <a:lnTo>
                    <a:pt x="66040" y="2028029"/>
                  </a:lnTo>
                  <a:cubicBezTo>
                    <a:pt x="43180" y="2028029"/>
                    <a:pt x="20320" y="2022949"/>
                    <a:pt x="0" y="2014059"/>
                  </a:cubicBezTo>
                  <a:cubicBezTo>
                    <a:pt x="26670" y="2041999"/>
                    <a:pt x="63500" y="2058509"/>
                    <a:pt x="115016" y="2058509"/>
                  </a:cubicBezTo>
                  <a:lnTo>
                    <a:pt x="3131287" y="2058509"/>
                  </a:lnTo>
                  <a:cubicBezTo>
                    <a:pt x="3211297" y="2058509"/>
                    <a:pt x="3277337" y="1992469"/>
                    <a:pt x="3277337" y="1912459"/>
                  </a:cubicBezTo>
                  <a:lnTo>
                    <a:pt x="3277337" y="95250"/>
                  </a:lnTo>
                  <a:cubicBezTo>
                    <a:pt x="3277337" y="58420"/>
                    <a:pt x="3263367" y="25400"/>
                    <a:pt x="3241777" y="0"/>
                  </a:cubicBezTo>
                  <a:cubicBezTo>
                    <a:pt x="3248127" y="16510"/>
                    <a:pt x="3250667" y="34290"/>
                    <a:pt x="3250667" y="52070"/>
                  </a:cubicBezTo>
                  <a:lnTo>
                    <a:pt x="3250667" y="1869279"/>
                  </a:lnTo>
                  <a:lnTo>
                    <a:pt x="3250667" y="1869279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12700" y="12700"/>
              <a:ext cx="3316707" cy="2109309"/>
            </a:xfrm>
            <a:custGeom>
              <a:avLst/>
              <a:gdLst/>
              <a:ahLst/>
              <a:cxnLst/>
              <a:rect l="l" t="t" r="r" b="b"/>
              <a:pathLst>
                <a:path w="3316707" h="2109309">
                  <a:moveTo>
                    <a:pt x="146050" y="2109309"/>
                  </a:moveTo>
                  <a:lnTo>
                    <a:pt x="3170657" y="2109309"/>
                  </a:lnTo>
                  <a:cubicBezTo>
                    <a:pt x="3250667" y="2109309"/>
                    <a:pt x="3316707" y="2043269"/>
                    <a:pt x="3316707" y="1963259"/>
                  </a:cubicBezTo>
                  <a:lnTo>
                    <a:pt x="3316707" y="146050"/>
                  </a:lnTo>
                  <a:cubicBezTo>
                    <a:pt x="3316707" y="66040"/>
                    <a:pt x="3250667" y="0"/>
                    <a:pt x="317065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963259"/>
                  </a:lnTo>
                  <a:cubicBezTo>
                    <a:pt x="0" y="2044539"/>
                    <a:pt x="66040" y="2109309"/>
                    <a:pt x="146050" y="21093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3381477" cy="2177889"/>
            </a:xfrm>
            <a:custGeom>
              <a:avLst/>
              <a:gdLst/>
              <a:ahLst/>
              <a:cxnLst/>
              <a:rect l="l" t="t" r="r" b="b"/>
              <a:pathLst>
                <a:path w="3381477" h="2177889">
                  <a:moveTo>
                    <a:pt x="3317977" y="74930"/>
                  </a:moveTo>
                  <a:cubicBezTo>
                    <a:pt x="3290037" y="30480"/>
                    <a:pt x="3240507" y="0"/>
                    <a:pt x="318335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975959"/>
                  </a:lnTo>
                  <a:cubicBezTo>
                    <a:pt x="0" y="2028029"/>
                    <a:pt x="25400" y="2073749"/>
                    <a:pt x="63500" y="2102959"/>
                  </a:cubicBezTo>
                  <a:cubicBezTo>
                    <a:pt x="91440" y="2147409"/>
                    <a:pt x="140970" y="2177889"/>
                    <a:pt x="210693" y="2177889"/>
                  </a:cubicBezTo>
                  <a:lnTo>
                    <a:pt x="3222727" y="2177889"/>
                  </a:lnTo>
                  <a:cubicBezTo>
                    <a:pt x="3310357" y="2177889"/>
                    <a:pt x="3381477" y="2106769"/>
                    <a:pt x="3381477" y="2019139"/>
                  </a:cubicBezTo>
                  <a:lnTo>
                    <a:pt x="3381477" y="201930"/>
                  </a:lnTo>
                  <a:cubicBezTo>
                    <a:pt x="3381477" y="149860"/>
                    <a:pt x="3356077" y="104140"/>
                    <a:pt x="3317977" y="74930"/>
                  </a:cubicBezTo>
                  <a:close/>
                  <a:moveTo>
                    <a:pt x="12700" y="197595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183357" y="12700"/>
                  </a:lnTo>
                  <a:cubicBezTo>
                    <a:pt x="3263367" y="12700"/>
                    <a:pt x="3329407" y="78740"/>
                    <a:pt x="3329407" y="158750"/>
                  </a:cubicBezTo>
                  <a:lnTo>
                    <a:pt x="3329407" y="1975959"/>
                  </a:lnTo>
                  <a:cubicBezTo>
                    <a:pt x="3329407" y="2055969"/>
                    <a:pt x="3263367" y="2122009"/>
                    <a:pt x="3183357" y="2122009"/>
                  </a:cubicBezTo>
                  <a:lnTo>
                    <a:pt x="158750" y="2122009"/>
                  </a:lnTo>
                  <a:cubicBezTo>
                    <a:pt x="78740" y="2122009"/>
                    <a:pt x="12700" y="2057239"/>
                    <a:pt x="12700" y="1975959"/>
                  </a:cubicBezTo>
                  <a:close/>
                  <a:moveTo>
                    <a:pt x="3370047" y="2019139"/>
                  </a:moveTo>
                  <a:cubicBezTo>
                    <a:pt x="3370047" y="2099149"/>
                    <a:pt x="3302737" y="2165189"/>
                    <a:pt x="3222727" y="2165189"/>
                  </a:cubicBezTo>
                  <a:lnTo>
                    <a:pt x="210693" y="2165189"/>
                  </a:lnTo>
                  <a:cubicBezTo>
                    <a:pt x="157480" y="2165189"/>
                    <a:pt x="120650" y="2148679"/>
                    <a:pt x="93980" y="2120739"/>
                  </a:cubicBezTo>
                  <a:cubicBezTo>
                    <a:pt x="114300" y="2129629"/>
                    <a:pt x="135890" y="2134709"/>
                    <a:pt x="160020" y="2134709"/>
                  </a:cubicBezTo>
                  <a:lnTo>
                    <a:pt x="3184627" y="2134709"/>
                  </a:lnTo>
                  <a:cubicBezTo>
                    <a:pt x="3272257" y="2134709"/>
                    <a:pt x="3343377" y="2063589"/>
                    <a:pt x="3343377" y="1975959"/>
                  </a:cubicBezTo>
                  <a:lnTo>
                    <a:pt x="3343377" y="158750"/>
                  </a:lnTo>
                  <a:cubicBezTo>
                    <a:pt x="3343377" y="140970"/>
                    <a:pt x="3339567" y="123190"/>
                    <a:pt x="3334487" y="106680"/>
                  </a:cubicBezTo>
                  <a:cubicBezTo>
                    <a:pt x="3356077" y="132080"/>
                    <a:pt x="3370047" y="165100"/>
                    <a:pt x="3370047" y="201930"/>
                  </a:cubicBezTo>
                  <a:lnTo>
                    <a:pt x="3370047" y="2019139"/>
                  </a:lnTo>
                  <a:cubicBezTo>
                    <a:pt x="3370047" y="2019139"/>
                    <a:pt x="3370047" y="2019139"/>
                    <a:pt x="3370047" y="2019139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3193156" y="5533510"/>
            <a:ext cx="2810242" cy="851727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719894" y="4133129"/>
            <a:ext cx="4021736" cy="3821143"/>
            <a:chOff x="0" y="0"/>
            <a:chExt cx="2194986" cy="2085506"/>
          </a:xfrm>
        </p:grpSpPr>
        <p:sp>
          <p:nvSpPr>
            <p:cNvPr id="13" name="Freeform 13"/>
            <p:cNvSpPr/>
            <p:nvPr/>
          </p:nvSpPr>
          <p:spPr>
            <a:xfrm>
              <a:off x="92710" y="106680"/>
              <a:ext cx="2090846" cy="1966126"/>
            </a:xfrm>
            <a:custGeom>
              <a:avLst/>
              <a:gdLst/>
              <a:ahLst/>
              <a:cxnLst/>
              <a:rect l="l" t="t" r="r" b="b"/>
              <a:pathLst>
                <a:path w="2090846" h="1966126">
                  <a:moveTo>
                    <a:pt x="2064176" y="1776896"/>
                  </a:moveTo>
                  <a:cubicBezTo>
                    <a:pt x="2064176" y="1864526"/>
                    <a:pt x="1987976" y="1935646"/>
                    <a:pt x="1906696" y="1935646"/>
                  </a:cubicBezTo>
                  <a:lnTo>
                    <a:pt x="66040" y="1935646"/>
                  </a:lnTo>
                  <a:cubicBezTo>
                    <a:pt x="43180" y="1935646"/>
                    <a:pt x="20320" y="1930566"/>
                    <a:pt x="0" y="1921676"/>
                  </a:cubicBezTo>
                  <a:cubicBezTo>
                    <a:pt x="26670" y="1949616"/>
                    <a:pt x="63500" y="1966126"/>
                    <a:pt x="107453" y="1966126"/>
                  </a:cubicBezTo>
                  <a:lnTo>
                    <a:pt x="1944796" y="1966126"/>
                  </a:lnTo>
                  <a:cubicBezTo>
                    <a:pt x="2024806" y="1966126"/>
                    <a:pt x="2090846" y="1900086"/>
                    <a:pt x="2090846" y="1820076"/>
                  </a:cubicBezTo>
                  <a:lnTo>
                    <a:pt x="2090846" y="95250"/>
                  </a:lnTo>
                  <a:cubicBezTo>
                    <a:pt x="2090846" y="58420"/>
                    <a:pt x="2076876" y="25400"/>
                    <a:pt x="2055286" y="0"/>
                  </a:cubicBezTo>
                  <a:cubicBezTo>
                    <a:pt x="2061636" y="16510"/>
                    <a:pt x="2064176" y="34290"/>
                    <a:pt x="2064176" y="52070"/>
                  </a:cubicBezTo>
                  <a:lnTo>
                    <a:pt x="2064176" y="1776896"/>
                  </a:lnTo>
                  <a:lnTo>
                    <a:pt x="2064176" y="1776896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2700" y="12700"/>
              <a:ext cx="2130216" cy="2016926"/>
            </a:xfrm>
            <a:custGeom>
              <a:avLst/>
              <a:gdLst/>
              <a:ahLst/>
              <a:cxnLst/>
              <a:rect l="l" t="t" r="r" b="b"/>
              <a:pathLst>
                <a:path w="2130216" h="2016926">
                  <a:moveTo>
                    <a:pt x="146050" y="2016926"/>
                  </a:moveTo>
                  <a:lnTo>
                    <a:pt x="1984166" y="2016926"/>
                  </a:lnTo>
                  <a:cubicBezTo>
                    <a:pt x="2064176" y="2016926"/>
                    <a:pt x="2130216" y="1950886"/>
                    <a:pt x="2130216" y="1870876"/>
                  </a:cubicBezTo>
                  <a:lnTo>
                    <a:pt x="2130216" y="146050"/>
                  </a:lnTo>
                  <a:cubicBezTo>
                    <a:pt x="2130216" y="66040"/>
                    <a:pt x="2064176" y="0"/>
                    <a:pt x="198416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870876"/>
                  </a:lnTo>
                  <a:cubicBezTo>
                    <a:pt x="0" y="1952156"/>
                    <a:pt x="66040" y="2016926"/>
                    <a:pt x="146050" y="20169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2194986" cy="2085506"/>
            </a:xfrm>
            <a:custGeom>
              <a:avLst/>
              <a:gdLst/>
              <a:ahLst/>
              <a:cxnLst/>
              <a:rect l="l" t="t" r="r" b="b"/>
              <a:pathLst>
                <a:path w="2194986" h="2085506">
                  <a:moveTo>
                    <a:pt x="2131486" y="74930"/>
                  </a:moveTo>
                  <a:cubicBezTo>
                    <a:pt x="2103546" y="30480"/>
                    <a:pt x="2054016" y="0"/>
                    <a:pt x="199686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883576"/>
                  </a:lnTo>
                  <a:cubicBezTo>
                    <a:pt x="0" y="1935646"/>
                    <a:pt x="25400" y="1981366"/>
                    <a:pt x="63500" y="2010576"/>
                  </a:cubicBezTo>
                  <a:cubicBezTo>
                    <a:pt x="91440" y="2055026"/>
                    <a:pt x="140970" y="2085506"/>
                    <a:pt x="201950" y="2085506"/>
                  </a:cubicBezTo>
                  <a:lnTo>
                    <a:pt x="2036236" y="2085506"/>
                  </a:lnTo>
                  <a:cubicBezTo>
                    <a:pt x="2123866" y="2085506"/>
                    <a:pt x="2194986" y="2014386"/>
                    <a:pt x="2194986" y="1926756"/>
                  </a:cubicBezTo>
                  <a:lnTo>
                    <a:pt x="2194986" y="201930"/>
                  </a:lnTo>
                  <a:cubicBezTo>
                    <a:pt x="2194986" y="149860"/>
                    <a:pt x="2169586" y="104140"/>
                    <a:pt x="2131486" y="74930"/>
                  </a:cubicBezTo>
                  <a:close/>
                  <a:moveTo>
                    <a:pt x="12700" y="188357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996866" y="12700"/>
                  </a:lnTo>
                  <a:cubicBezTo>
                    <a:pt x="2076876" y="12700"/>
                    <a:pt x="2142916" y="78740"/>
                    <a:pt x="2142916" y="158750"/>
                  </a:cubicBezTo>
                  <a:lnTo>
                    <a:pt x="2142916" y="1883576"/>
                  </a:lnTo>
                  <a:cubicBezTo>
                    <a:pt x="2142916" y="1963586"/>
                    <a:pt x="2076876" y="2029626"/>
                    <a:pt x="1996866" y="2029626"/>
                  </a:cubicBezTo>
                  <a:lnTo>
                    <a:pt x="158750" y="2029626"/>
                  </a:lnTo>
                  <a:cubicBezTo>
                    <a:pt x="78740" y="2029626"/>
                    <a:pt x="12700" y="1964856"/>
                    <a:pt x="12700" y="1883576"/>
                  </a:cubicBezTo>
                  <a:close/>
                  <a:moveTo>
                    <a:pt x="2183556" y="1926756"/>
                  </a:moveTo>
                  <a:cubicBezTo>
                    <a:pt x="2183556" y="2006766"/>
                    <a:pt x="2116246" y="2072806"/>
                    <a:pt x="2036236" y="2072806"/>
                  </a:cubicBezTo>
                  <a:lnTo>
                    <a:pt x="201950" y="2072806"/>
                  </a:lnTo>
                  <a:cubicBezTo>
                    <a:pt x="157480" y="2072806"/>
                    <a:pt x="120650" y="2056296"/>
                    <a:pt x="93980" y="2028356"/>
                  </a:cubicBezTo>
                  <a:cubicBezTo>
                    <a:pt x="114300" y="2037246"/>
                    <a:pt x="135890" y="2042326"/>
                    <a:pt x="160020" y="2042326"/>
                  </a:cubicBezTo>
                  <a:lnTo>
                    <a:pt x="1998136" y="2042326"/>
                  </a:lnTo>
                  <a:cubicBezTo>
                    <a:pt x="2085766" y="2042326"/>
                    <a:pt x="2156886" y="1971206"/>
                    <a:pt x="2156886" y="1883576"/>
                  </a:cubicBezTo>
                  <a:lnTo>
                    <a:pt x="2156886" y="158750"/>
                  </a:lnTo>
                  <a:cubicBezTo>
                    <a:pt x="2156886" y="140970"/>
                    <a:pt x="2153076" y="123190"/>
                    <a:pt x="2147996" y="106680"/>
                  </a:cubicBezTo>
                  <a:cubicBezTo>
                    <a:pt x="2169586" y="132080"/>
                    <a:pt x="2183556" y="165100"/>
                    <a:pt x="2183556" y="201930"/>
                  </a:cubicBezTo>
                  <a:lnTo>
                    <a:pt x="2183556" y="1926756"/>
                  </a:lnTo>
                  <a:cubicBezTo>
                    <a:pt x="2183556" y="1926756"/>
                    <a:pt x="2183556" y="1926756"/>
                    <a:pt x="2183556" y="1926756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665508" y="4267637"/>
            <a:ext cx="2766200" cy="838378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9438046" y="6517747"/>
            <a:ext cx="3784862" cy="3076217"/>
            <a:chOff x="0" y="0"/>
            <a:chExt cx="2065705" cy="1678940"/>
          </a:xfrm>
        </p:grpSpPr>
        <p:sp>
          <p:nvSpPr>
            <p:cNvPr id="18" name="Freeform 18"/>
            <p:cNvSpPr/>
            <p:nvPr/>
          </p:nvSpPr>
          <p:spPr>
            <a:xfrm>
              <a:off x="92710" y="106680"/>
              <a:ext cx="1961565" cy="1559560"/>
            </a:xfrm>
            <a:custGeom>
              <a:avLst/>
              <a:gdLst/>
              <a:ahLst/>
              <a:cxnLst/>
              <a:rect l="l" t="t" r="r" b="b"/>
              <a:pathLst>
                <a:path w="1961565" h="1559560">
                  <a:moveTo>
                    <a:pt x="1934895" y="1370330"/>
                  </a:moveTo>
                  <a:cubicBezTo>
                    <a:pt x="1934895" y="1457960"/>
                    <a:pt x="1858695" y="1529080"/>
                    <a:pt x="1777415" y="1529080"/>
                  </a:cubicBezTo>
                  <a:lnTo>
                    <a:pt x="66040" y="1529080"/>
                  </a:lnTo>
                  <a:cubicBezTo>
                    <a:pt x="43180" y="1529080"/>
                    <a:pt x="20320" y="1524000"/>
                    <a:pt x="0" y="1515110"/>
                  </a:cubicBezTo>
                  <a:cubicBezTo>
                    <a:pt x="26670" y="1543050"/>
                    <a:pt x="63500" y="1559560"/>
                    <a:pt x="106629" y="1559560"/>
                  </a:cubicBezTo>
                  <a:lnTo>
                    <a:pt x="1815515" y="1559560"/>
                  </a:lnTo>
                  <a:cubicBezTo>
                    <a:pt x="1895525" y="1559560"/>
                    <a:pt x="1961565" y="1493520"/>
                    <a:pt x="1961565" y="1413510"/>
                  </a:cubicBezTo>
                  <a:lnTo>
                    <a:pt x="1961565" y="95250"/>
                  </a:lnTo>
                  <a:cubicBezTo>
                    <a:pt x="1961565" y="58420"/>
                    <a:pt x="1947595" y="25400"/>
                    <a:pt x="1926005" y="0"/>
                  </a:cubicBezTo>
                  <a:cubicBezTo>
                    <a:pt x="1932355" y="16510"/>
                    <a:pt x="1934895" y="34290"/>
                    <a:pt x="1934895" y="52070"/>
                  </a:cubicBezTo>
                  <a:lnTo>
                    <a:pt x="1934895" y="1370330"/>
                  </a:lnTo>
                  <a:lnTo>
                    <a:pt x="1934895" y="1370330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12700" y="12700"/>
              <a:ext cx="2000935" cy="1610360"/>
            </a:xfrm>
            <a:custGeom>
              <a:avLst/>
              <a:gdLst/>
              <a:ahLst/>
              <a:cxnLst/>
              <a:rect l="l" t="t" r="r" b="b"/>
              <a:pathLst>
                <a:path w="2000935" h="1610360">
                  <a:moveTo>
                    <a:pt x="146050" y="1610360"/>
                  </a:moveTo>
                  <a:lnTo>
                    <a:pt x="1854885" y="1610360"/>
                  </a:lnTo>
                  <a:cubicBezTo>
                    <a:pt x="1934895" y="1610360"/>
                    <a:pt x="2000935" y="1544320"/>
                    <a:pt x="2000935" y="1464310"/>
                  </a:cubicBezTo>
                  <a:lnTo>
                    <a:pt x="2000935" y="146050"/>
                  </a:lnTo>
                  <a:cubicBezTo>
                    <a:pt x="2000935" y="66040"/>
                    <a:pt x="1934895" y="0"/>
                    <a:pt x="1854885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64310"/>
                  </a:lnTo>
                  <a:cubicBezTo>
                    <a:pt x="0" y="1545590"/>
                    <a:pt x="66040" y="1610360"/>
                    <a:pt x="146050" y="16103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2065705" cy="1678940"/>
            </a:xfrm>
            <a:custGeom>
              <a:avLst/>
              <a:gdLst/>
              <a:ahLst/>
              <a:cxnLst/>
              <a:rect l="l" t="t" r="r" b="b"/>
              <a:pathLst>
                <a:path w="2065705" h="1678940">
                  <a:moveTo>
                    <a:pt x="2002205" y="74930"/>
                  </a:moveTo>
                  <a:cubicBezTo>
                    <a:pt x="1974265" y="30480"/>
                    <a:pt x="1924735" y="0"/>
                    <a:pt x="1867585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77010"/>
                  </a:lnTo>
                  <a:cubicBezTo>
                    <a:pt x="0" y="1529080"/>
                    <a:pt x="25400" y="1574800"/>
                    <a:pt x="63500" y="1604010"/>
                  </a:cubicBezTo>
                  <a:cubicBezTo>
                    <a:pt x="91440" y="1648460"/>
                    <a:pt x="140970" y="1678940"/>
                    <a:pt x="200998" y="1678940"/>
                  </a:cubicBezTo>
                  <a:lnTo>
                    <a:pt x="1906955" y="1678940"/>
                  </a:lnTo>
                  <a:cubicBezTo>
                    <a:pt x="1994585" y="1678940"/>
                    <a:pt x="2065705" y="1607820"/>
                    <a:pt x="2065705" y="1520190"/>
                  </a:cubicBezTo>
                  <a:lnTo>
                    <a:pt x="2065705" y="201930"/>
                  </a:lnTo>
                  <a:cubicBezTo>
                    <a:pt x="2065705" y="149860"/>
                    <a:pt x="2040305" y="104140"/>
                    <a:pt x="2002205" y="74930"/>
                  </a:cubicBezTo>
                  <a:close/>
                  <a:moveTo>
                    <a:pt x="12700" y="147701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867585" y="12700"/>
                  </a:lnTo>
                  <a:cubicBezTo>
                    <a:pt x="1947595" y="12700"/>
                    <a:pt x="2013635" y="78740"/>
                    <a:pt x="2013635" y="158750"/>
                  </a:cubicBezTo>
                  <a:lnTo>
                    <a:pt x="2013635" y="1477010"/>
                  </a:lnTo>
                  <a:cubicBezTo>
                    <a:pt x="2013635" y="1557020"/>
                    <a:pt x="1947595" y="1623060"/>
                    <a:pt x="1867585" y="1623060"/>
                  </a:cubicBezTo>
                  <a:lnTo>
                    <a:pt x="158750" y="1623060"/>
                  </a:lnTo>
                  <a:cubicBezTo>
                    <a:pt x="78740" y="1623060"/>
                    <a:pt x="12700" y="1558290"/>
                    <a:pt x="12700" y="1477010"/>
                  </a:cubicBezTo>
                  <a:close/>
                  <a:moveTo>
                    <a:pt x="2054275" y="1520190"/>
                  </a:moveTo>
                  <a:cubicBezTo>
                    <a:pt x="2054275" y="1600200"/>
                    <a:pt x="1986965" y="1666240"/>
                    <a:pt x="1906955" y="1666240"/>
                  </a:cubicBezTo>
                  <a:lnTo>
                    <a:pt x="200998" y="1666240"/>
                  </a:lnTo>
                  <a:cubicBezTo>
                    <a:pt x="157480" y="1666240"/>
                    <a:pt x="120650" y="1649730"/>
                    <a:pt x="93980" y="1621790"/>
                  </a:cubicBezTo>
                  <a:cubicBezTo>
                    <a:pt x="114300" y="1630680"/>
                    <a:pt x="135890" y="1635760"/>
                    <a:pt x="160020" y="1635760"/>
                  </a:cubicBezTo>
                  <a:lnTo>
                    <a:pt x="1868855" y="1635760"/>
                  </a:lnTo>
                  <a:cubicBezTo>
                    <a:pt x="1956485" y="1635760"/>
                    <a:pt x="2027605" y="1564640"/>
                    <a:pt x="2027605" y="1477010"/>
                  </a:cubicBezTo>
                  <a:lnTo>
                    <a:pt x="2027605" y="158750"/>
                  </a:lnTo>
                  <a:cubicBezTo>
                    <a:pt x="2027605" y="140970"/>
                    <a:pt x="2023795" y="123190"/>
                    <a:pt x="2018715" y="106680"/>
                  </a:cubicBezTo>
                  <a:cubicBezTo>
                    <a:pt x="2040305" y="132080"/>
                    <a:pt x="2054275" y="165100"/>
                    <a:pt x="2054275" y="201930"/>
                  </a:cubicBezTo>
                  <a:lnTo>
                    <a:pt x="2054275" y="1520190"/>
                  </a:lnTo>
                  <a:cubicBezTo>
                    <a:pt x="2054275" y="1520190"/>
                    <a:pt x="2054275" y="1520190"/>
                    <a:pt x="2054275" y="1520190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288807" y="311986"/>
            <a:ext cx="7452823" cy="2640043"/>
            <a:chOff x="0" y="0"/>
            <a:chExt cx="4067607" cy="1440885"/>
          </a:xfrm>
        </p:grpSpPr>
        <p:sp>
          <p:nvSpPr>
            <p:cNvPr id="22" name="Freeform 22"/>
            <p:cNvSpPr/>
            <p:nvPr/>
          </p:nvSpPr>
          <p:spPr>
            <a:xfrm>
              <a:off x="92710" y="106680"/>
              <a:ext cx="3963467" cy="1321505"/>
            </a:xfrm>
            <a:custGeom>
              <a:avLst/>
              <a:gdLst/>
              <a:ahLst/>
              <a:cxnLst/>
              <a:rect l="l" t="t" r="r" b="b"/>
              <a:pathLst>
                <a:path w="3963467" h="1321505">
                  <a:moveTo>
                    <a:pt x="3936797" y="1132275"/>
                  </a:moveTo>
                  <a:cubicBezTo>
                    <a:pt x="3936797" y="1219905"/>
                    <a:pt x="3860597" y="1291025"/>
                    <a:pt x="3779317" y="1291025"/>
                  </a:cubicBezTo>
                  <a:lnTo>
                    <a:pt x="66040" y="1291025"/>
                  </a:lnTo>
                  <a:cubicBezTo>
                    <a:pt x="43180" y="1291025"/>
                    <a:pt x="20320" y="1285945"/>
                    <a:pt x="0" y="1277055"/>
                  </a:cubicBezTo>
                  <a:cubicBezTo>
                    <a:pt x="26670" y="1304995"/>
                    <a:pt x="63500" y="1321505"/>
                    <a:pt x="119389" y="1321505"/>
                  </a:cubicBezTo>
                  <a:lnTo>
                    <a:pt x="3817417" y="1321505"/>
                  </a:lnTo>
                  <a:cubicBezTo>
                    <a:pt x="3897427" y="1321505"/>
                    <a:pt x="3963467" y="1255465"/>
                    <a:pt x="3963467" y="1175455"/>
                  </a:cubicBezTo>
                  <a:lnTo>
                    <a:pt x="3963467" y="95250"/>
                  </a:lnTo>
                  <a:cubicBezTo>
                    <a:pt x="3963467" y="58420"/>
                    <a:pt x="3949497" y="25400"/>
                    <a:pt x="3927907" y="0"/>
                  </a:cubicBezTo>
                  <a:cubicBezTo>
                    <a:pt x="3934257" y="16510"/>
                    <a:pt x="3936797" y="34290"/>
                    <a:pt x="3936797" y="52070"/>
                  </a:cubicBezTo>
                  <a:lnTo>
                    <a:pt x="3936797" y="1132275"/>
                  </a:lnTo>
                  <a:lnTo>
                    <a:pt x="3936797" y="1132275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2700" y="12700"/>
              <a:ext cx="4002837" cy="1372305"/>
            </a:xfrm>
            <a:custGeom>
              <a:avLst/>
              <a:gdLst/>
              <a:ahLst/>
              <a:cxnLst/>
              <a:rect l="l" t="t" r="r" b="b"/>
              <a:pathLst>
                <a:path w="4002837" h="1372305">
                  <a:moveTo>
                    <a:pt x="146050" y="1372305"/>
                  </a:moveTo>
                  <a:lnTo>
                    <a:pt x="3856787" y="1372305"/>
                  </a:lnTo>
                  <a:cubicBezTo>
                    <a:pt x="3936797" y="1372305"/>
                    <a:pt x="4002837" y="1306265"/>
                    <a:pt x="4002837" y="1226255"/>
                  </a:cubicBezTo>
                  <a:lnTo>
                    <a:pt x="4002837" y="146050"/>
                  </a:lnTo>
                  <a:cubicBezTo>
                    <a:pt x="4002837" y="66040"/>
                    <a:pt x="3936797" y="0"/>
                    <a:pt x="385678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226255"/>
                  </a:lnTo>
                  <a:cubicBezTo>
                    <a:pt x="0" y="1307535"/>
                    <a:pt x="66040" y="1372305"/>
                    <a:pt x="146050" y="137230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4067608" cy="1440885"/>
            </a:xfrm>
            <a:custGeom>
              <a:avLst/>
              <a:gdLst/>
              <a:ahLst/>
              <a:cxnLst/>
              <a:rect l="l" t="t" r="r" b="b"/>
              <a:pathLst>
                <a:path w="4067608" h="1440885">
                  <a:moveTo>
                    <a:pt x="4004108" y="74930"/>
                  </a:moveTo>
                  <a:cubicBezTo>
                    <a:pt x="3976167" y="30480"/>
                    <a:pt x="3926637" y="0"/>
                    <a:pt x="386948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238955"/>
                  </a:lnTo>
                  <a:cubicBezTo>
                    <a:pt x="0" y="1291025"/>
                    <a:pt x="25400" y="1336745"/>
                    <a:pt x="63500" y="1365955"/>
                  </a:cubicBezTo>
                  <a:cubicBezTo>
                    <a:pt x="91440" y="1410405"/>
                    <a:pt x="140970" y="1440885"/>
                    <a:pt x="215748" y="1440885"/>
                  </a:cubicBezTo>
                  <a:lnTo>
                    <a:pt x="3908858" y="1440885"/>
                  </a:lnTo>
                  <a:cubicBezTo>
                    <a:pt x="3996487" y="1440885"/>
                    <a:pt x="4067608" y="1369765"/>
                    <a:pt x="4067608" y="1282135"/>
                  </a:cubicBezTo>
                  <a:lnTo>
                    <a:pt x="4067608" y="201930"/>
                  </a:lnTo>
                  <a:cubicBezTo>
                    <a:pt x="4067607" y="149860"/>
                    <a:pt x="4042207" y="104140"/>
                    <a:pt x="4004108" y="74930"/>
                  </a:cubicBezTo>
                  <a:close/>
                  <a:moveTo>
                    <a:pt x="12700" y="123895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869487" y="12700"/>
                  </a:lnTo>
                  <a:cubicBezTo>
                    <a:pt x="3949497" y="12700"/>
                    <a:pt x="4015537" y="78740"/>
                    <a:pt x="4015537" y="158750"/>
                  </a:cubicBezTo>
                  <a:lnTo>
                    <a:pt x="4015537" y="1238955"/>
                  </a:lnTo>
                  <a:cubicBezTo>
                    <a:pt x="4015537" y="1318965"/>
                    <a:pt x="3949497" y="1385005"/>
                    <a:pt x="3869487" y="1385005"/>
                  </a:cubicBezTo>
                  <a:lnTo>
                    <a:pt x="158750" y="1385005"/>
                  </a:lnTo>
                  <a:cubicBezTo>
                    <a:pt x="78740" y="1385005"/>
                    <a:pt x="12700" y="1320235"/>
                    <a:pt x="12700" y="1238955"/>
                  </a:cubicBezTo>
                  <a:close/>
                  <a:moveTo>
                    <a:pt x="4056177" y="1282135"/>
                  </a:moveTo>
                  <a:cubicBezTo>
                    <a:pt x="4056177" y="1362145"/>
                    <a:pt x="3988867" y="1428185"/>
                    <a:pt x="3908857" y="1428185"/>
                  </a:cubicBezTo>
                  <a:lnTo>
                    <a:pt x="215748" y="1428185"/>
                  </a:lnTo>
                  <a:cubicBezTo>
                    <a:pt x="157480" y="1428185"/>
                    <a:pt x="120650" y="1411675"/>
                    <a:pt x="93980" y="1383735"/>
                  </a:cubicBezTo>
                  <a:cubicBezTo>
                    <a:pt x="114300" y="1392625"/>
                    <a:pt x="135890" y="1397705"/>
                    <a:pt x="160020" y="1397705"/>
                  </a:cubicBezTo>
                  <a:lnTo>
                    <a:pt x="3870758" y="1397705"/>
                  </a:lnTo>
                  <a:cubicBezTo>
                    <a:pt x="3958387" y="1397705"/>
                    <a:pt x="4029508" y="1326585"/>
                    <a:pt x="4029508" y="1238955"/>
                  </a:cubicBezTo>
                  <a:lnTo>
                    <a:pt x="4029508" y="158750"/>
                  </a:lnTo>
                  <a:cubicBezTo>
                    <a:pt x="4029508" y="140970"/>
                    <a:pt x="4025697" y="123190"/>
                    <a:pt x="4020617" y="106680"/>
                  </a:cubicBezTo>
                  <a:cubicBezTo>
                    <a:pt x="4042208" y="132080"/>
                    <a:pt x="4056177" y="165100"/>
                    <a:pt x="4056177" y="201930"/>
                  </a:cubicBezTo>
                  <a:lnTo>
                    <a:pt x="4056177" y="1282135"/>
                  </a:lnTo>
                  <a:cubicBezTo>
                    <a:pt x="4056177" y="1282135"/>
                    <a:pt x="4056177" y="1282135"/>
                    <a:pt x="4056177" y="1282135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9667361" y="2884537"/>
            <a:ext cx="2766200" cy="83837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0464723" y="5149127"/>
            <a:ext cx="2883907" cy="87405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418624" y="2686603"/>
            <a:ext cx="3445973" cy="3272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Обновление</a:t>
            </a:r>
            <a:r>
              <a:rPr lang="en-US" sz="2576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методического</a:t>
            </a:r>
            <a:r>
              <a:rPr lang="en-US" sz="2576" dirty="0">
                <a:solidFill>
                  <a:srgbClr val="000000"/>
                </a:solidFill>
                <a:latin typeface="Evolventa"/>
              </a:rPr>
              <a:t>,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программного</a:t>
            </a:r>
            <a:endParaRPr lang="en-US" sz="2576" dirty="0">
              <a:solidFill>
                <a:srgbClr val="000000"/>
              </a:solidFill>
              <a:latin typeface="Evolventa"/>
            </a:endParaRPr>
          </a:p>
          <a:p>
            <a:pPr algn="ctr">
              <a:lnSpc>
                <a:spcPts val="3607"/>
              </a:lnSpc>
            </a:pPr>
            <a:r>
              <a:rPr lang="en-US" sz="2576" dirty="0">
                <a:solidFill>
                  <a:srgbClr val="000000"/>
                </a:solidFill>
                <a:latin typeface="Evolventa"/>
              </a:rPr>
              <a:t>и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технического</a:t>
            </a:r>
            <a:r>
              <a:rPr lang="en-US" sz="2576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обеспечения</a:t>
            </a:r>
            <a:r>
              <a:rPr lang="en-US" sz="2576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образовательного</a:t>
            </a:r>
            <a:r>
              <a:rPr lang="en-US" sz="2576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6" dirty="0" err="1">
                <a:solidFill>
                  <a:srgbClr val="000000"/>
                </a:solidFill>
                <a:latin typeface="Evolventa"/>
              </a:rPr>
              <a:t>процесса</a:t>
            </a:r>
            <a:endParaRPr lang="en-US" sz="2576" dirty="0">
              <a:solidFill>
                <a:srgbClr val="000000"/>
              </a:solidFill>
              <a:latin typeface="Evolventa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4012631" y="4553476"/>
            <a:ext cx="3436263" cy="281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Разработка нового содержания, форм,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технологий профессиональной подготовки специалистов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612346" y="7361682"/>
            <a:ext cx="3436263" cy="1439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Расширение социального партнерства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087120" y="7361682"/>
            <a:ext cx="4293513" cy="189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Создание условий 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для развития системы</a:t>
            </a:r>
          </a:p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повышения квалификации педагогов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454120" y="355130"/>
            <a:ext cx="7287510" cy="235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 dirty="0">
                <a:solidFill>
                  <a:srgbClr val="000000"/>
                </a:solidFill>
                <a:latin typeface="Evolventa"/>
              </a:rPr>
              <a:t>Совершенствование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работы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для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реализации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системы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методического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обеспечения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проектной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и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исследовательской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деятельности</a:t>
            </a:r>
            <a:endParaRPr lang="en-US" sz="2579" dirty="0">
              <a:solidFill>
                <a:srgbClr val="000000"/>
              </a:solidFill>
              <a:latin typeface="Evolventa"/>
            </a:endParaRPr>
          </a:p>
          <a:p>
            <a:pPr algn="ctr">
              <a:lnSpc>
                <a:spcPts val="3611"/>
              </a:lnSpc>
            </a:pP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преподавателей</a:t>
            </a:r>
            <a:r>
              <a:rPr lang="en-US" sz="2579" dirty="0">
                <a:solidFill>
                  <a:srgbClr val="000000"/>
                </a:solidFill>
                <a:latin typeface="Evolventa"/>
              </a:rPr>
              <a:t> и </a:t>
            </a:r>
            <a:r>
              <a:rPr lang="en-US" sz="2579" dirty="0" err="1">
                <a:solidFill>
                  <a:srgbClr val="000000"/>
                </a:solidFill>
                <a:latin typeface="Evolventa"/>
              </a:rPr>
              <a:t>обучающихся</a:t>
            </a:r>
            <a:endParaRPr lang="en-US" sz="2579" dirty="0">
              <a:solidFill>
                <a:srgbClr val="000000"/>
              </a:solidFill>
              <a:latin typeface="Evolventa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3996296" y="203422"/>
            <a:ext cx="5738323" cy="2640043"/>
            <a:chOff x="0" y="0"/>
            <a:chExt cx="3131866" cy="1440885"/>
          </a:xfrm>
        </p:grpSpPr>
        <p:sp>
          <p:nvSpPr>
            <p:cNvPr id="36" name="Freeform 36"/>
            <p:cNvSpPr/>
            <p:nvPr/>
          </p:nvSpPr>
          <p:spPr>
            <a:xfrm>
              <a:off x="92710" y="106680"/>
              <a:ext cx="3027726" cy="1321505"/>
            </a:xfrm>
            <a:custGeom>
              <a:avLst/>
              <a:gdLst/>
              <a:ahLst/>
              <a:cxnLst/>
              <a:rect l="l" t="t" r="r" b="b"/>
              <a:pathLst>
                <a:path w="3027726" h="1321505">
                  <a:moveTo>
                    <a:pt x="3001056" y="1132275"/>
                  </a:moveTo>
                  <a:cubicBezTo>
                    <a:pt x="3001056" y="1219905"/>
                    <a:pt x="2924856" y="1291025"/>
                    <a:pt x="2843576" y="1291025"/>
                  </a:cubicBezTo>
                  <a:lnTo>
                    <a:pt x="66040" y="1291025"/>
                  </a:lnTo>
                  <a:cubicBezTo>
                    <a:pt x="43180" y="1291025"/>
                    <a:pt x="20320" y="1285945"/>
                    <a:pt x="0" y="1277055"/>
                  </a:cubicBezTo>
                  <a:cubicBezTo>
                    <a:pt x="26670" y="1304995"/>
                    <a:pt x="63500" y="1321505"/>
                    <a:pt x="113425" y="1321505"/>
                  </a:cubicBezTo>
                  <a:lnTo>
                    <a:pt x="2881676" y="1321505"/>
                  </a:lnTo>
                  <a:cubicBezTo>
                    <a:pt x="2961686" y="1321505"/>
                    <a:pt x="3027726" y="1255465"/>
                    <a:pt x="3027726" y="1175455"/>
                  </a:cubicBezTo>
                  <a:lnTo>
                    <a:pt x="3027726" y="95250"/>
                  </a:lnTo>
                  <a:cubicBezTo>
                    <a:pt x="3027726" y="58420"/>
                    <a:pt x="3013756" y="25400"/>
                    <a:pt x="2992166" y="0"/>
                  </a:cubicBezTo>
                  <a:cubicBezTo>
                    <a:pt x="2998516" y="16510"/>
                    <a:pt x="3001056" y="34290"/>
                    <a:pt x="3001056" y="52070"/>
                  </a:cubicBezTo>
                  <a:lnTo>
                    <a:pt x="3001056" y="1132275"/>
                  </a:lnTo>
                  <a:lnTo>
                    <a:pt x="3001056" y="1132275"/>
                  </a:lnTo>
                  <a:close/>
                </a:path>
              </a:pathLst>
            </a:custGeom>
            <a:solidFill>
              <a:srgbClr val="21677D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2700" y="12700"/>
              <a:ext cx="3067096" cy="1372305"/>
            </a:xfrm>
            <a:custGeom>
              <a:avLst/>
              <a:gdLst/>
              <a:ahLst/>
              <a:cxnLst/>
              <a:rect l="l" t="t" r="r" b="b"/>
              <a:pathLst>
                <a:path w="3067096" h="1372305">
                  <a:moveTo>
                    <a:pt x="146050" y="1372305"/>
                  </a:moveTo>
                  <a:lnTo>
                    <a:pt x="2921046" y="1372305"/>
                  </a:lnTo>
                  <a:cubicBezTo>
                    <a:pt x="3001056" y="1372305"/>
                    <a:pt x="3067096" y="1306265"/>
                    <a:pt x="3067096" y="1226255"/>
                  </a:cubicBezTo>
                  <a:lnTo>
                    <a:pt x="3067096" y="146050"/>
                  </a:lnTo>
                  <a:cubicBezTo>
                    <a:pt x="3067096" y="66040"/>
                    <a:pt x="3001056" y="0"/>
                    <a:pt x="292104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226255"/>
                  </a:lnTo>
                  <a:cubicBezTo>
                    <a:pt x="0" y="1307535"/>
                    <a:pt x="66040" y="1372305"/>
                    <a:pt x="146050" y="137230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3131866" cy="1440885"/>
            </a:xfrm>
            <a:custGeom>
              <a:avLst/>
              <a:gdLst/>
              <a:ahLst/>
              <a:cxnLst/>
              <a:rect l="l" t="t" r="r" b="b"/>
              <a:pathLst>
                <a:path w="3131866" h="1440885">
                  <a:moveTo>
                    <a:pt x="3068366" y="74930"/>
                  </a:moveTo>
                  <a:cubicBezTo>
                    <a:pt x="3040426" y="30480"/>
                    <a:pt x="2990896" y="0"/>
                    <a:pt x="293374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238955"/>
                  </a:lnTo>
                  <a:cubicBezTo>
                    <a:pt x="0" y="1291025"/>
                    <a:pt x="25400" y="1336745"/>
                    <a:pt x="63500" y="1365955"/>
                  </a:cubicBezTo>
                  <a:cubicBezTo>
                    <a:pt x="91440" y="1410405"/>
                    <a:pt x="140970" y="1440885"/>
                    <a:pt x="208854" y="1440885"/>
                  </a:cubicBezTo>
                  <a:lnTo>
                    <a:pt x="2973116" y="1440885"/>
                  </a:lnTo>
                  <a:cubicBezTo>
                    <a:pt x="3060746" y="1440885"/>
                    <a:pt x="3131866" y="1369765"/>
                    <a:pt x="3131866" y="1282135"/>
                  </a:cubicBezTo>
                  <a:lnTo>
                    <a:pt x="3131866" y="201930"/>
                  </a:lnTo>
                  <a:cubicBezTo>
                    <a:pt x="3131866" y="149860"/>
                    <a:pt x="3106466" y="104140"/>
                    <a:pt x="3068366" y="74930"/>
                  </a:cubicBezTo>
                  <a:close/>
                  <a:moveTo>
                    <a:pt x="12700" y="1238955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933746" y="12700"/>
                  </a:lnTo>
                  <a:cubicBezTo>
                    <a:pt x="3013756" y="12700"/>
                    <a:pt x="3079796" y="78740"/>
                    <a:pt x="3079796" y="158750"/>
                  </a:cubicBezTo>
                  <a:lnTo>
                    <a:pt x="3079796" y="1238955"/>
                  </a:lnTo>
                  <a:cubicBezTo>
                    <a:pt x="3079796" y="1318965"/>
                    <a:pt x="3013756" y="1385005"/>
                    <a:pt x="2933746" y="1385005"/>
                  </a:cubicBezTo>
                  <a:lnTo>
                    <a:pt x="158750" y="1385005"/>
                  </a:lnTo>
                  <a:cubicBezTo>
                    <a:pt x="78740" y="1385005"/>
                    <a:pt x="12700" y="1320235"/>
                    <a:pt x="12700" y="1238955"/>
                  </a:cubicBezTo>
                  <a:close/>
                  <a:moveTo>
                    <a:pt x="3120436" y="1282135"/>
                  </a:moveTo>
                  <a:cubicBezTo>
                    <a:pt x="3120436" y="1362145"/>
                    <a:pt x="3053126" y="1428185"/>
                    <a:pt x="2973116" y="1428185"/>
                  </a:cubicBezTo>
                  <a:lnTo>
                    <a:pt x="208854" y="1428185"/>
                  </a:lnTo>
                  <a:cubicBezTo>
                    <a:pt x="157480" y="1428185"/>
                    <a:pt x="120650" y="1411675"/>
                    <a:pt x="93980" y="1383735"/>
                  </a:cubicBezTo>
                  <a:cubicBezTo>
                    <a:pt x="114300" y="1392625"/>
                    <a:pt x="135890" y="1397705"/>
                    <a:pt x="160020" y="1397705"/>
                  </a:cubicBezTo>
                  <a:lnTo>
                    <a:pt x="2935016" y="1397705"/>
                  </a:lnTo>
                  <a:cubicBezTo>
                    <a:pt x="3022646" y="1397705"/>
                    <a:pt x="3093766" y="1326585"/>
                    <a:pt x="3093766" y="1238955"/>
                  </a:cubicBezTo>
                  <a:lnTo>
                    <a:pt x="3093766" y="158750"/>
                  </a:lnTo>
                  <a:cubicBezTo>
                    <a:pt x="3093766" y="140970"/>
                    <a:pt x="3089956" y="123190"/>
                    <a:pt x="3084876" y="106680"/>
                  </a:cubicBezTo>
                  <a:cubicBezTo>
                    <a:pt x="3106466" y="132080"/>
                    <a:pt x="3120436" y="165100"/>
                    <a:pt x="3120436" y="201930"/>
                  </a:cubicBezTo>
                  <a:lnTo>
                    <a:pt x="3120436" y="1282135"/>
                  </a:lnTo>
                  <a:cubicBezTo>
                    <a:pt x="3120436" y="1282135"/>
                    <a:pt x="3120436" y="1282135"/>
                    <a:pt x="3120436" y="1282135"/>
                  </a:cubicBezTo>
                  <a:close/>
                </a:path>
              </a:pathLst>
            </a:custGeom>
            <a:solidFill>
              <a:srgbClr val="1D5364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4100942" y="583730"/>
            <a:ext cx="5265633" cy="189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 dirty="0">
                <a:solidFill>
                  <a:srgbClr val="000000"/>
                </a:solidFill>
                <a:latin typeface="Evolventa"/>
              </a:rPr>
              <a:t>Совершенствование материально-технической базы в соответствии </a:t>
            </a:r>
          </a:p>
          <a:p>
            <a:pPr algn="ctr">
              <a:lnSpc>
                <a:spcPts val="3611"/>
              </a:lnSpc>
            </a:pPr>
            <a:r>
              <a:rPr lang="en-US" sz="2579" dirty="0">
                <a:solidFill>
                  <a:srgbClr val="000000"/>
                </a:solidFill>
                <a:latin typeface="Evolventa"/>
              </a:rPr>
              <a:t>с ФГОС СПО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641040" y="3061784"/>
            <a:ext cx="2766200" cy="838378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4456935" y="3217108"/>
            <a:ext cx="8841776" cy="2877552"/>
            <a:chOff x="-69149" y="-639463"/>
            <a:chExt cx="2815623" cy="916343"/>
          </a:xfrm>
        </p:grpSpPr>
        <p:sp>
          <p:nvSpPr>
            <p:cNvPr id="28" name="Freeform 28"/>
            <p:cNvSpPr/>
            <p:nvPr/>
          </p:nvSpPr>
          <p:spPr>
            <a:xfrm>
              <a:off x="-69149" y="-639463"/>
              <a:ext cx="2815623" cy="916343"/>
            </a:xfrm>
            <a:custGeom>
              <a:avLst/>
              <a:gdLst/>
              <a:ahLst/>
              <a:cxnLst/>
              <a:rect l="l" t="t" r="r" b="b"/>
              <a:pathLst>
                <a:path w="2815623" h="916343">
                  <a:moveTo>
                    <a:pt x="0" y="0"/>
                  </a:moveTo>
                  <a:lnTo>
                    <a:pt x="2815623" y="0"/>
                  </a:lnTo>
                  <a:lnTo>
                    <a:pt x="2815623" y="916343"/>
                  </a:lnTo>
                  <a:lnTo>
                    <a:pt x="0" y="916343"/>
                  </a:lnTo>
                  <a:close/>
                </a:path>
              </a:pathLst>
            </a:custGeom>
            <a:solidFill>
              <a:srgbClr val="11597D"/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1308678" y="3542270"/>
            <a:ext cx="15138290" cy="1410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2"/>
              </a:lnSpc>
            </a:pPr>
            <a:r>
              <a:rPr lang="en-US" sz="3894" dirty="0">
                <a:solidFill>
                  <a:srgbClr val="FFFFFF"/>
                </a:solidFill>
                <a:latin typeface="Forum"/>
              </a:rPr>
              <a:t>ОСНОВНЫЕ НАПРАВЛЕНИЯ</a:t>
            </a:r>
          </a:p>
          <a:p>
            <a:pPr algn="ctr">
              <a:lnSpc>
                <a:spcPts val="5452"/>
              </a:lnSpc>
            </a:pPr>
            <a:r>
              <a:rPr lang="en-US" sz="3894" dirty="0">
                <a:solidFill>
                  <a:srgbClr val="FFFFFF"/>
                </a:solidFill>
                <a:latin typeface="Forum"/>
              </a:rPr>
              <a:t>РАБОТЫ КОЛЛЕДЖА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10943" y="558441"/>
            <a:ext cx="9848528" cy="2705153"/>
            <a:chOff x="0" y="0"/>
            <a:chExt cx="5375137" cy="1476420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5270997" cy="1357041"/>
            </a:xfrm>
            <a:custGeom>
              <a:avLst/>
              <a:gdLst/>
              <a:ahLst/>
              <a:cxnLst/>
              <a:rect l="l" t="t" r="r" b="b"/>
              <a:pathLst>
                <a:path w="5270997" h="1357041">
                  <a:moveTo>
                    <a:pt x="5244327" y="1167811"/>
                  </a:moveTo>
                  <a:cubicBezTo>
                    <a:pt x="5244327" y="1255441"/>
                    <a:pt x="5168127" y="1326561"/>
                    <a:pt x="5086847" y="1326561"/>
                  </a:cubicBezTo>
                  <a:lnTo>
                    <a:pt x="66040" y="1326561"/>
                  </a:lnTo>
                  <a:cubicBezTo>
                    <a:pt x="43180" y="1326561"/>
                    <a:pt x="20320" y="1321481"/>
                    <a:pt x="0" y="1312591"/>
                  </a:cubicBezTo>
                  <a:cubicBezTo>
                    <a:pt x="26670" y="1340531"/>
                    <a:pt x="63500" y="1357041"/>
                    <a:pt x="127722" y="1357041"/>
                  </a:cubicBezTo>
                  <a:lnTo>
                    <a:pt x="5124947" y="1357041"/>
                  </a:lnTo>
                  <a:cubicBezTo>
                    <a:pt x="5204957" y="1357041"/>
                    <a:pt x="5270997" y="1291000"/>
                    <a:pt x="5270997" y="1210991"/>
                  </a:cubicBezTo>
                  <a:lnTo>
                    <a:pt x="5270997" y="95250"/>
                  </a:lnTo>
                  <a:cubicBezTo>
                    <a:pt x="5270997" y="58420"/>
                    <a:pt x="5257027" y="25400"/>
                    <a:pt x="5235437" y="0"/>
                  </a:cubicBezTo>
                  <a:cubicBezTo>
                    <a:pt x="5241787" y="16510"/>
                    <a:pt x="5244327" y="34290"/>
                    <a:pt x="5244327" y="52070"/>
                  </a:cubicBezTo>
                  <a:lnTo>
                    <a:pt x="5244327" y="1167811"/>
                  </a:lnTo>
                  <a:lnTo>
                    <a:pt x="5244327" y="1167811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5310367" cy="1407841"/>
            </a:xfrm>
            <a:custGeom>
              <a:avLst/>
              <a:gdLst/>
              <a:ahLst/>
              <a:cxnLst/>
              <a:rect l="l" t="t" r="r" b="b"/>
              <a:pathLst>
                <a:path w="5310367" h="1407841">
                  <a:moveTo>
                    <a:pt x="146050" y="1407841"/>
                  </a:moveTo>
                  <a:lnTo>
                    <a:pt x="5164317" y="1407841"/>
                  </a:lnTo>
                  <a:cubicBezTo>
                    <a:pt x="5244327" y="1407841"/>
                    <a:pt x="5310367" y="1341801"/>
                    <a:pt x="5310367" y="1261791"/>
                  </a:cubicBezTo>
                  <a:lnTo>
                    <a:pt x="5310367" y="146050"/>
                  </a:lnTo>
                  <a:cubicBezTo>
                    <a:pt x="5310367" y="66040"/>
                    <a:pt x="5244327" y="0"/>
                    <a:pt x="516431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261791"/>
                  </a:lnTo>
                  <a:cubicBezTo>
                    <a:pt x="0" y="1343070"/>
                    <a:pt x="66040" y="1407841"/>
                    <a:pt x="146050" y="14078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375137" cy="1476421"/>
            </a:xfrm>
            <a:custGeom>
              <a:avLst/>
              <a:gdLst/>
              <a:ahLst/>
              <a:cxnLst/>
              <a:rect l="l" t="t" r="r" b="b"/>
              <a:pathLst>
                <a:path w="5375137" h="1476421">
                  <a:moveTo>
                    <a:pt x="5311637" y="74930"/>
                  </a:moveTo>
                  <a:cubicBezTo>
                    <a:pt x="5283697" y="30480"/>
                    <a:pt x="5234167" y="0"/>
                    <a:pt x="517701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274491"/>
                  </a:lnTo>
                  <a:cubicBezTo>
                    <a:pt x="0" y="1326561"/>
                    <a:pt x="25400" y="1372280"/>
                    <a:pt x="63500" y="1401491"/>
                  </a:cubicBezTo>
                  <a:cubicBezTo>
                    <a:pt x="91440" y="1445941"/>
                    <a:pt x="140970" y="1476421"/>
                    <a:pt x="225382" y="1476421"/>
                  </a:cubicBezTo>
                  <a:lnTo>
                    <a:pt x="5216387" y="1476421"/>
                  </a:lnTo>
                  <a:cubicBezTo>
                    <a:pt x="5304017" y="1476421"/>
                    <a:pt x="5375137" y="1405301"/>
                    <a:pt x="5375137" y="1317671"/>
                  </a:cubicBezTo>
                  <a:lnTo>
                    <a:pt x="5375137" y="201930"/>
                  </a:lnTo>
                  <a:cubicBezTo>
                    <a:pt x="5375137" y="149860"/>
                    <a:pt x="5349737" y="104140"/>
                    <a:pt x="5311637" y="74930"/>
                  </a:cubicBezTo>
                  <a:close/>
                  <a:moveTo>
                    <a:pt x="12700" y="1274491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177017" y="12700"/>
                  </a:lnTo>
                  <a:cubicBezTo>
                    <a:pt x="5257027" y="12700"/>
                    <a:pt x="5323067" y="78740"/>
                    <a:pt x="5323067" y="158750"/>
                  </a:cubicBezTo>
                  <a:lnTo>
                    <a:pt x="5323067" y="1274491"/>
                  </a:lnTo>
                  <a:cubicBezTo>
                    <a:pt x="5323067" y="1354501"/>
                    <a:pt x="5257027" y="1420541"/>
                    <a:pt x="5177017" y="1420541"/>
                  </a:cubicBezTo>
                  <a:lnTo>
                    <a:pt x="158750" y="1420541"/>
                  </a:lnTo>
                  <a:cubicBezTo>
                    <a:pt x="78740" y="1420541"/>
                    <a:pt x="12700" y="1355770"/>
                    <a:pt x="12700" y="1274491"/>
                  </a:cubicBezTo>
                  <a:close/>
                  <a:moveTo>
                    <a:pt x="5363707" y="1317670"/>
                  </a:moveTo>
                  <a:cubicBezTo>
                    <a:pt x="5363707" y="1397680"/>
                    <a:pt x="5296397" y="1463720"/>
                    <a:pt x="5216387" y="1463720"/>
                  </a:cubicBezTo>
                  <a:lnTo>
                    <a:pt x="225382" y="1463720"/>
                  </a:lnTo>
                  <a:cubicBezTo>
                    <a:pt x="157480" y="1463720"/>
                    <a:pt x="120650" y="1447211"/>
                    <a:pt x="93980" y="1419270"/>
                  </a:cubicBezTo>
                  <a:cubicBezTo>
                    <a:pt x="114300" y="1428161"/>
                    <a:pt x="135890" y="1433240"/>
                    <a:pt x="160020" y="1433240"/>
                  </a:cubicBezTo>
                  <a:lnTo>
                    <a:pt x="5178287" y="1433240"/>
                  </a:lnTo>
                  <a:cubicBezTo>
                    <a:pt x="5265917" y="1433240"/>
                    <a:pt x="5337037" y="1362120"/>
                    <a:pt x="5337037" y="1274490"/>
                  </a:cubicBezTo>
                  <a:lnTo>
                    <a:pt x="5337037" y="158750"/>
                  </a:lnTo>
                  <a:cubicBezTo>
                    <a:pt x="5337037" y="140970"/>
                    <a:pt x="5333227" y="123190"/>
                    <a:pt x="5328147" y="106680"/>
                  </a:cubicBezTo>
                  <a:cubicBezTo>
                    <a:pt x="5349737" y="132080"/>
                    <a:pt x="5363707" y="165100"/>
                    <a:pt x="5363707" y="201930"/>
                  </a:cubicBezTo>
                  <a:lnTo>
                    <a:pt x="5363707" y="1317670"/>
                  </a:lnTo>
                  <a:cubicBezTo>
                    <a:pt x="5363707" y="1317670"/>
                    <a:pt x="5363707" y="1317670"/>
                    <a:pt x="5363707" y="1317670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9585202" y="3739743"/>
            <a:ext cx="2766200" cy="83837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516118" y="3494505"/>
            <a:ext cx="8841776" cy="2877552"/>
            <a:chOff x="0" y="0"/>
            <a:chExt cx="2815623" cy="9163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15623" cy="916343"/>
            </a:xfrm>
            <a:custGeom>
              <a:avLst/>
              <a:gdLst/>
              <a:ahLst/>
              <a:cxnLst/>
              <a:rect l="l" t="t" r="r" b="b"/>
              <a:pathLst>
                <a:path w="2815623" h="916343">
                  <a:moveTo>
                    <a:pt x="0" y="0"/>
                  </a:moveTo>
                  <a:lnTo>
                    <a:pt x="2815623" y="0"/>
                  </a:lnTo>
                  <a:lnTo>
                    <a:pt x="2815623" y="916343"/>
                  </a:lnTo>
                  <a:lnTo>
                    <a:pt x="0" y="916343"/>
                  </a:lnTo>
                  <a:close/>
                </a:path>
              </a:pathLst>
            </a:custGeom>
            <a:solidFill>
              <a:srgbClr val="996A62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4376213" y="4063682"/>
            <a:ext cx="9121585" cy="232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2"/>
              </a:lnSpc>
            </a:pPr>
            <a:r>
              <a:rPr lang="en-US" sz="4394">
                <a:solidFill>
                  <a:srgbClr val="FFFFFF"/>
                </a:solidFill>
                <a:latin typeface="Forum"/>
              </a:rPr>
              <a:t>ОСОБЕННОСТИ </a:t>
            </a:r>
          </a:p>
          <a:p>
            <a:pPr algn="ctr">
              <a:lnSpc>
                <a:spcPts val="6152"/>
              </a:lnSpc>
            </a:pPr>
            <a:r>
              <a:rPr lang="en-US" sz="4394">
                <a:solidFill>
                  <a:srgbClr val="FFFFFF"/>
                </a:solidFill>
                <a:latin typeface="Forum"/>
              </a:rPr>
              <a:t>УЧЕБНОЙ ДЕЯТЕЛЬНОСТИ</a:t>
            </a:r>
          </a:p>
          <a:p>
            <a:pPr algn="ctr">
              <a:lnSpc>
                <a:spcPts val="6152"/>
              </a:lnSpc>
            </a:pPr>
            <a:endParaRPr/>
          </a:p>
        </p:txBody>
      </p:sp>
      <p:grpSp>
        <p:nvGrpSpPr>
          <p:cNvPr id="10" name="Group 10"/>
          <p:cNvGrpSpPr/>
          <p:nvPr/>
        </p:nvGrpSpPr>
        <p:grpSpPr>
          <a:xfrm>
            <a:off x="10062581" y="7324334"/>
            <a:ext cx="6590625" cy="2404225"/>
            <a:chOff x="0" y="0"/>
            <a:chExt cx="3597036" cy="1312180"/>
          </a:xfrm>
        </p:grpSpPr>
        <p:sp>
          <p:nvSpPr>
            <p:cNvPr id="11" name="Freeform 11"/>
            <p:cNvSpPr/>
            <p:nvPr/>
          </p:nvSpPr>
          <p:spPr>
            <a:xfrm>
              <a:off x="92710" y="106680"/>
              <a:ext cx="3492896" cy="1192800"/>
            </a:xfrm>
            <a:custGeom>
              <a:avLst/>
              <a:gdLst/>
              <a:ahLst/>
              <a:cxnLst/>
              <a:rect l="l" t="t" r="r" b="b"/>
              <a:pathLst>
                <a:path w="3492896" h="1192800">
                  <a:moveTo>
                    <a:pt x="3466226" y="1003570"/>
                  </a:moveTo>
                  <a:cubicBezTo>
                    <a:pt x="3466226" y="1091200"/>
                    <a:pt x="3390026" y="1162320"/>
                    <a:pt x="3308746" y="1162320"/>
                  </a:cubicBezTo>
                  <a:lnTo>
                    <a:pt x="66040" y="1162320"/>
                  </a:lnTo>
                  <a:cubicBezTo>
                    <a:pt x="43180" y="1162320"/>
                    <a:pt x="20320" y="1157240"/>
                    <a:pt x="0" y="1148350"/>
                  </a:cubicBezTo>
                  <a:cubicBezTo>
                    <a:pt x="26670" y="1176290"/>
                    <a:pt x="63500" y="1192800"/>
                    <a:pt x="116389" y="1192800"/>
                  </a:cubicBezTo>
                  <a:lnTo>
                    <a:pt x="3346846" y="1192800"/>
                  </a:lnTo>
                  <a:cubicBezTo>
                    <a:pt x="3426856" y="1192800"/>
                    <a:pt x="3492896" y="1126760"/>
                    <a:pt x="3492896" y="1046750"/>
                  </a:cubicBezTo>
                  <a:lnTo>
                    <a:pt x="3492896" y="95250"/>
                  </a:lnTo>
                  <a:cubicBezTo>
                    <a:pt x="3492896" y="58420"/>
                    <a:pt x="3478926" y="25400"/>
                    <a:pt x="3457336" y="0"/>
                  </a:cubicBezTo>
                  <a:cubicBezTo>
                    <a:pt x="3463686" y="16510"/>
                    <a:pt x="3466226" y="34290"/>
                    <a:pt x="3466226" y="52070"/>
                  </a:cubicBezTo>
                  <a:lnTo>
                    <a:pt x="3466226" y="1003570"/>
                  </a:lnTo>
                  <a:lnTo>
                    <a:pt x="3466226" y="1003570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12700" y="12700"/>
              <a:ext cx="3532267" cy="1243600"/>
            </a:xfrm>
            <a:custGeom>
              <a:avLst/>
              <a:gdLst/>
              <a:ahLst/>
              <a:cxnLst/>
              <a:rect l="l" t="t" r="r" b="b"/>
              <a:pathLst>
                <a:path w="3532267" h="1243600">
                  <a:moveTo>
                    <a:pt x="146050" y="1243600"/>
                  </a:moveTo>
                  <a:lnTo>
                    <a:pt x="3386217" y="1243600"/>
                  </a:lnTo>
                  <a:cubicBezTo>
                    <a:pt x="3466226" y="1243600"/>
                    <a:pt x="3532267" y="1177560"/>
                    <a:pt x="3532267" y="1097550"/>
                  </a:cubicBezTo>
                  <a:lnTo>
                    <a:pt x="3532267" y="146050"/>
                  </a:lnTo>
                  <a:cubicBezTo>
                    <a:pt x="3532267" y="66040"/>
                    <a:pt x="3466226" y="0"/>
                    <a:pt x="338621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97550"/>
                  </a:lnTo>
                  <a:cubicBezTo>
                    <a:pt x="0" y="1178829"/>
                    <a:pt x="66040" y="1243600"/>
                    <a:pt x="146050" y="12436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3597036" cy="1312180"/>
            </a:xfrm>
            <a:custGeom>
              <a:avLst/>
              <a:gdLst/>
              <a:ahLst/>
              <a:cxnLst/>
              <a:rect l="l" t="t" r="r" b="b"/>
              <a:pathLst>
                <a:path w="3597036" h="1312180">
                  <a:moveTo>
                    <a:pt x="3533536" y="74930"/>
                  </a:moveTo>
                  <a:cubicBezTo>
                    <a:pt x="3505596" y="30480"/>
                    <a:pt x="3456067" y="0"/>
                    <a:pt x="339891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110250"/>
                  </a:lnTo>
                  <a:cubicBezTo>
                    <a:pt x="0" y="1162320"/>
                    <a:pt x="25400" y="1208040"/>
                    <a:pt x="63500" y="1237250"/>
                  </a:cubicBezTo>
                  <a:cubicBezTo>
                    <a:pt x="91440" y="1281700"/>
                    <a:pt x="140970" y="1312180"/>
                    <a:pt x="212281" y="1312180"/>
                  </a:cubicBezTo>
                  <a:lnTo>
                    <a:pt x="3438286" y="1312180"/>
                  </a:lnTo>
                  <a:cubicBezTo>
                    <a:pt x="3525917" y="1312180"/>
                    <a:pt x="3597036" y="1241060"/>
                    <a:pt x="3597036" y="1153430"/>
                  </a:cubicBezTo>
                  <a:lnTo>
                    <a:pt x="3597036" y="201930"/>
                  </a:lnTo>
                  <a:cubicBezTo>
                    <a:pt x="3597036" y="149860"/>
                    <a:pt x="3571636" y="104140"/>
                    <a:pt x="3533536" y="74930"/>
                  </a:cubicBezTo>
                  <a:close/>
                  <a:moveTo>
                    <a:pt x="12700" y="111025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98917" y="12700"/>
                  </a:lnTo>
                  <a:cubicBezTo>
                    <a:pt x="3478926" y="12700"/>
                    <a:pt x="3544967" y="78740"/>
                    <a:pt x="3544967" y="158750"/>
                  </a:cubicBezTo>
                  <a:lnTo>
                    <a:pt x="3544967" y="1110250"/>
                  </a:lnTo>
                  <a:cubicBezTo>
                    <a:pt x="3544967" y="1190260"/>
                    <a:pt x="3478926" y="1256300"/>
                    <a:pt x="3398917" y="1256300"/>
                  </a:cubicBezTo>
                  <a:lnTo>
                    <a:pt x="158750" y="1256300"/>
                  </a:lnTo>
                  <a:cubicBezTo>
                    <a:pt x="78740" y="1256300"/>
                    <a:pt x="12700" y="1191529"/>
                    <a:pt x="12700" y="1110250"/>
                  </a:cubicBezTo>
                  <a:close/>
                  <a:moveTo>
                    <a:pt x="3585606" y="1153429"/>
                  </a:moveTo>
                  <a:cubicBezTo>
                    <a:pt x="3585606" y="1233440"/>
                    <a:pt x="3518296" y="1299479"/>
                    <a:pt x="3438286" y="1299479"/>
                  </a:cubicBezTo>
                  <a:lnTo>
                    <a:pt x="212281" y="1299479"/>
                  </a:lnTo>
                  <a:cubicBezTo>
                    <a:pt x="157480" y="1299479"/>
                    <a:pt x="120650" y="1282970"/>
                    <a:pt x="93980" y="1255029"/>
                  </a:cubicBezTo>
                  <a:cubicBezTo>
                    <a:pt x="114300" y="1263920"/>
                    <a:pt x="135890" y="1269000"/>
                    <a:pt x="160020" y="1269000"/>
                  </a:cubicBezTo>
                  <a:lnTo>
                    <a:pt x="3400186" y="1269000"/>
                  </a:lnTo>
                  <a:cubicBezTo>
                    <a:pt x="3487817" y="1269000"/>
                    <a:pt x="3558936" y="1197879"/>
                    <a:pt x="3558936" y="1110250"/>
                  </a:cubicBezTo>
                  <a:lnTo>
                    <a:pt x="3558936" y="158750"/>
                  </a:lnTo>
                  <a:cubicBezTo>
                    <a:pt x="3558936" y="140970"/>
                    <a:pt x="3555126" y="123190"/>
                    <a:pt x="3550046" y="106680"/>
                  </a:cubicBezTo>
                  <a:cubicBezTo>
                    <a:pt x="3571636" y="132080"/>
                    <a:pt x="3585606" y="165100"/>
                    <a:pt x="3585606" y="201930"/>
                  </a:cubicBezTo>
                  <a:lnTo>
                    <a:pt x="3585606" y="1153429"/>
                  </a:lnTo>
                  <a:cubicBezTo>
                    <a:pt x="3585606" y="1153429"/>
                    <a:pt x="3585606" y="1153429"/>
                    <a:pt x="3585606" y="1153429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0542303" y="7744682"/>
            <a:ext cx="5631180" cy="1439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</a:pPr>
            <a:r>
              <a:rPr lang="en-US" sz="2579">
                <a:solidFill>
                  <a:srgbClr val="000000"/>
                </a:solidFill>
                <a:latin typeface="Evolventa"/>
              </a:rPr>
              <a:t>Во время занятий соблюдаются все профилактические меры и требования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1780190" y="5613626"/>
            <a:ext cx="3155408" cy="956339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884331" y="7130033"/>
            <a:ext cx="8115300" cy="2223832"/>
            <a:chOff x="0" y="0"/>
            <a:chExt cx="5744656" cy="1574206"/>
          </a:xfrm>
        </p:grpSpPr>
        <p:sp>
          <p:nvSpPr>
            <p:cNvPr id="17" name="Freeform 17"/>
            <p:cNvSpPr/>
            <p:nvPr/>
          </p:nvSpPr>
          <p:spPr>
            <a:xfrm>
              <a:off x="92710" y="106680"/>
              <a:ext cx="5640516" cy="1454826"/>
            </a:xfrm>
            <a:custGeom>
              <a:avLst/>
              <a:gdLst/>
              <a:ahLst/>
              <a:cxnLst/>
              <a:rect l="l" t="t" r="r" b="b"/>
              <a:pathLst>
                <a:path w="5640516" h="1454826">
                  <a:moveTo>
                    <a:pt x="5613846" y="1265596"/>
                  </a:moveTo>
                  <a:cubicBezTo>
                    <a:pt x="5613846" y="1353226"/>
                    <a:pt x="5537646" y="1424346"/>
                    <a:pt x="5456366" y="1424346"/>
                  </a:cubicBezTo>
                  <a:lnTo>
                    <a:pt x="66040" y="1424346"/>
                  </a:lnTo>
                  <a:cubicBezTo>
                    <a:pt x="43180" y="1424346"/>
                    <a:pt x="20320" y="1419266"/>
                    <a:pt x="0" y="1410376"/>
                  </a:cubicBezTo>
                  <a:cubicBezTo>
                    <a:pt x="26670" y="1438316"/>
                    <a:pt x="63500" y="1454826"/>
                    <a:pt x="130078" y="1454826"/>
                  </a:cubicBezTo>
                  <a:lnTo>
                    <a:pt x="5494466" y="1454826"/>
                  </a:lnTo>
                  <a:cubicBezTo>
                    <a:pt x="5574476" y="1454826"/>
                    <a:pt x="5640516" y="1388786"/>
                    <a:pt x="5640516" y="1308776"/>
                  </a:cubicBezTo>
                  <a:lnTo>
                    <a:pt x="5640516" y="95250"/>
                  </a:lnTo>
                  <a:cubicBezTo>
                    <a:pt x="5640516" y="58420"/>
                    <a:pt x="5626546" y="25400"/>
                    <a:pt x="5604956" y="0"/>
                  </a:cubicBezTo>
                  <a:cubicBezTo>
                    <a:pt x="5611306" y="16510"/>
                    <a:pt x="5613846" y="34290"/>
                    <a:pt x="5613846" y="52070"/>
                  </a:cubicBezTo>
                  <a:lnTo>
                    <a:pt x="5613846" y="1265596"/>
                  </a:lnTo>
                  <a:lnTo>
                    <a:pt x="5613846" y="1265596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2700" y="12700"/>
              <a:ext cx="5679886" cy="1505626"/>
            </a:xfrm>
            <a:custGeom>
              <a:avLst/>
              <a:gdLst/>
              <a:ahLst/>
              <a:cxnLst/>
              <a:rect l="l" t="t" r="r" b="b"/>
              <a:pathLst>
                <a:path w="5679886" h="1505626">
                  <a:moveTo>
                    <a:pt x="146050" y="1505626"/>
                  </a:moveTo>
                  <a:lnTo>
                    <a:pt x="5533836" y="1505626"/>
                  </a:lnTo>
                  <a:cubicBezTo>
                    <a:pt x="5613846" y="1505626"/>
                    <a:pt x="5679886" y="1439586"/>
                    <a:pt x="5679886" y="1359576"/>
                  </a:cubicBezTo>
                  <a:lnTo>
                    <a:pt x="5679886" y="146050"/>
                  </a:lnTo>
                  <a:cubicBezTo>
                    <a:pt x="5679886" y="66040"/>
                    <a:pt x="5613846" y="0"/>
                    <a:pt x="5533836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359576"/>
                  </a:lnTo>
                  <a:cubicBezTo>
                    <a:pt x="0" y="1440856"/>
                    <a:pt x="66040" y="1505626"/>
                    <a:pt x="146050" y="150562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5744656" cy="1574206"/>
            </a:xfrm>
            <a:custGeom>
              <a:avLst/>
              <a:gdLst/>
              <a:ahLst/>
              <a:cxnLst/>
              <a:rect l="l" t="t" r="r" b="b"/>
              <a:pathLst>
                <a:path w="5744656" h="1574206">
                  <a:moveTo>
                    <a:pt x="5681156" y="74930"/>
                  </a:moveTo>
                  <a:cubicBezTo>
                    <a:pt x="5653216" y="30480"/>
                    <a:pt x="5603686" y="0"/>
                    <a:pt x="5546536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372276"/>
                  </a:lnTo>
                  <a:cubicBezTo>
                    <a:pt x="0" y="1424346"/>
                    <a:pt x="25400" y="1470066"/>
                    <a:pt x="63500" y="1499276"/>
                  </a:cubicBezTo>
                  <a:cubicBezTo>
                    <a:pt x="91440" y="1543726"/>
                    <a:pt x="140970" y="1574206"/>
                    <a:pt x="228105" y="1574206"/>
                  </a:cubicBezTo>
                  <a:lnTo>
                    <a:pt x="5585906" y="1574206"/>
                  </a:lnTo>
                  <a:cubicBezTo>
                    <a:pt x="5673536" y="1574206"/>
                    <a:pt x="5744656" y="1503086"/>
                    <a:pt x="5744656" y="1415456"/>
                  </a:cubicBezTo>
                  <a:lnTo>
                    <a:pt x="5744656" y="201930"/>
                  </a:lnTo>
                  <a:cubicBezTo>
                    <a:pt x="5744656" y="149860"/>
                    <a:pt x="5719256" y="104140"/>
                    <a:pt x="5681156" y="74930"/>
                  </a:cubicBezTo>
                  <a:close/>
                  <a:moveTo>
                    <a:pt x="12700" y="137227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5546536" y="12700"/>
                  </a:lnTo>
                  <a:cubicBezTo>
                    <a:pt x="5626546" y="12700"/>
                    <a:pt x="5692586" y="78740"/>
                    <a:pt x="5692586" y="158750"/>
                  </a:cubicBezTo>
                  <a:lnTo>
                    <a:pt x="5692586" y="1372276"/>
                  </a:lnTo>
                  <a:cubicBezTo>
                    <a:pt x="5692586" y="1452286"/>
                    <a:pt x="5626546" y="1518326"/>
                    <a:pt x="5546536" y="1518326"/>
                  </a:cubicBezTo>
                  <a:lnTo>
                    <a:pt x="158750" y="1518326"/>
                  </a:lnTo>
                  <a:cubicBezTo>
                    <a:pt x="78740" y="1518326"/>
                    <a:pt x="12700" y="1453556"/>
                    <a:pt x="12700" y="1372276"/>
                  </a:cubicBezTo>
                  <a:close/>
                  <a:moveTo>
                    <a:pt x="5733226" y="1415456"/>
                  </a:moveTo>
                  <a:cubicBezTo>
                    <a:pt x="5733226" y="1495466"/>
                    <a:pt x="5665916" y="1561506"/>
                    <a:pt x="5585906" y="1561506"/>
                  </a:cubicBezTo>
                  <a:lnTo>
                    <a:pt x="228105" y="1561506"/>
                  </a:lnTo>
                  <a:cubicBezTo>
                    <a:pt x="157480" y="1561506"/>
                    <a:pt x="120650" y="1544996"/>
                    <a:pt x="93980" y="1517056"/>
                  </a:cubicBezTo>
                  <a:cubicBezTo>
                    <a:pt x="114300" y="1525946"/>
                    <a:pt x="135890" y="1531026"/>
                    <a:pt x="160020" y="1531026"/>
                  </a:cubicBezTo>
                  <a:lnTo>
                    <a:pt x="5547806" y="1531026"/>
                  </a:lnTo>
                  <a:cubicBezTo>
                    <a:pt x="5635436" y="1531026"/>
                    <a:pt x="5706556" y="1459906"/>
                    <a:pt x="5706556" y="1372276"/>
                  </a:cubicBezTo>
                  <a:lnTo>
                    <a:pt x="5706556" y="158750"/>
                  </a:lnTo>
                  <a:cubicBezTo>
                    <a:pt x="5706556" y="140970"/>
                    <a:pt x="5702746" y="123190"/>
                    <a:pt x="5697666" y="106680"/>
                  </a:cubicBezTo>
                  <a:cubicBezTo>
                    <a:pt x="5719256" y="132080"/>
                    <a:pt x="5733226" y="165100"/>
                    <a:pt x="5733226" y="201930"/>
                  </a:cubicBezTo>
                  <a:lnTo>
                    <a:pt x="5733226" y="1415456"/>
                  </a:lnTo>
                  <a:cubicBezTo>
                    <a:pt x="5733226" y="1415456"/>
                    <a:pt x="5733226" y="1415456"/>
                    <a:pt x="5733226" y="1415456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48685" y="7554689"/>
            <a:ext cx="7586592" cy="1401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5"/>
              </a:lnSpc>
            </a:pPr>
            <a:r>
              <a:rPr lang="en-US" sz="2553">
                <a:solidFill>
                  <a:srgbClr val="000000"/>
                </a:solidFill>
                <a:latin typeface="Evolventa"/>
              </a:rPr>
              <a:t>Студентам предоставлена в пользование дистанционная образовательная технология – платформа Moodle</a:t>
            </a: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971092" y="5493350"/>
            <a:ext cx="2810242" cy="851727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628529" y="3189360"/>
            <a:ext cx="3321821" cy="2649464"/>
            <a:chOff x="0" y="0"/>
            <a:chExt cx="1630930" cy="1300819"/>
          </a:xfrm>
        </p:grpSpPr>
        <p:sp>
          <p:nvSpPr>
            <p:cNvPr id="23" name="Freeform 23"/>
            <p:cNvSpPr/>
            <p:nvPr/>
          </p:nvSpPr>
          <p:spPr>
            <a:xfrm>
              <a:off x="92710" y="106680"/>
              <a:ext cx="1526790" cy="1181439"/>
            </a:xfrm>
            <a:custGeom>
              <a:avLst/>
              <a:gdLst/>
              <a:ahLst/>
              <a:cxnLst/>
              <a:rect l="l" t="t" r="r" b="b"/>
              <a:pathLst>
                <a:path w="1526790" h="1181439">
                  <a:moveTo>
                    <a:pt x="1500119" y="992209"/>
                  </a:moveTo>
                  <a:cubicBezTo>
                    <a:pt x="1500119" y="1079839"/>
                    <a:pt x="1423919" y="1150959"/>
                    <a:pt x="1342640" y="1150959"/>
                  </a:cubicBezTo>
                  <a:lnTo>
                    <a:pt x="66040" y="1150959"/>
                  </a:lnTo>
                  <a:cubicBezTo>
                    <a:pt x="43180" y="1150959"/>
                    <a:pt x="20320" y="1145879"/>
                    <a:pt x="0" y="1136989"/>
                  </a:cubicBezTo>
                  <a:cubicBezTo>
                    <a:pt x="26670" y="1164929"/>
                    <a:pt x="63500" y="1181439"/>
                    <a:pt x="103858" y="1181439"/>
                  </a:cubicBezTo>
                  <a:lnTo>
                    <a:pt x="1380740" y="1181439"/>
                  </a:lnTo>
                  <a:cubicBezTo>
                    <a:pt x="1460749" y="1181439"/>
                    <a:pt x="1526790" y="1115399"/>
                    <a:pt x="1526790" y="1035389"/>
                  </a:cubicBezTo>
                  <a:lnTo>
                    <a:pt x="1526790" y="95250"/>
                  </a:lnTo>
                  <a:cubicBezTo>
                    <a:pt x="1526790" y="58420"/>
                    <a:pt x="1512819" y="25400"/>
                    <a:pt x="1491229" y="0"/>
                  </a:cubicBezTo>
                  <a:cubicBezTo>
                    <a:pt x="1497579" y="16510"/>
                    <a:pt x="1500119" y="34290"/>
                    <a:pt x="1500119" y="52070"/>
                  </a:cubicBezTo>
                  <a:lnTo>
                    <a:pt x="1500119" y="992209"/>
                  </a:lnTo>
                  <a:lnTo>
                    <a:pt x="1500119" y="992209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12700" y="12700"/>
              <a:ext cx="1566160" cy="1232239"/>
            </a:xfrm>
            <a:custGeom>
              <a:avLst/>
              <a:gdLst/>
              <a:ahLst/>
              <a:cxnLst/>
              <a:rect l="l" t="t" r="r" b="b"/>
              <a:pathLst>
                <a:path w="1566160" h="1232239">
                  <a:moveTo>
                    <a:pt x="146050" y="1232239"/>
                  </a:moveTo>
                  <a:lnTo>
                    <a:pt x="1420110" y="1232239"/>
                  </a:lnTo>
                  <a:cubicBezTo>
                    <a:pt x="1500120" y="1232239"/>
                    <a:pt x="1566160" y="1166199"/>
                    <a:pt x="1566160" y="1086189"/>
                  </a:cubicBezTo>
                  <a:lnTo>
                    <a:pt x="1566160" y="146050"/>
                  </a:lnTo>
                  <a:cubicBezTo>
                    <a:pt x="1566160" y="66040"/>
                    <a:pt x="1500120" y="0"/>
                    <a:pt x="1420110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086189"/>
                  </a:lnTo>
                  <a:cubicBezTo>
                    <a:pt x="0" y="1167469"/>
                    <a:pt x="66040" y="1232239"/>
                    <a:pt x="146050" y="12322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1630930" cy="1300819"/>
            </a:xfrm>
            <a:custGeom>
              <a:avLst/>
              <a:gdLst/>
              <a:ahLst/>
              <a:cxnLst/>
              <a:rect l="l" t="t" r="r" b="b"/>
              <a:pathLst>
                <a:path w="1630930" h="1300819">
                  <a:moveTo>
                    <a:pt x="1567430" y="74930"/>
                  </a:moveTo>
                  <a:cubicBezTo>
                    <a:pt x="1539490" y="30480"/>
                    <a:pt x="1489960" y="0"/>
                    <a:pt x="1432810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098889"/>
                  </a:lnTo>
                  <a:cubicBezTo>
                    <a:pt x="0" y="1150959"/>
                    <a:pt x="25400" y="1196679"/>
                    <a:pt x="63500" y="1225889"/>
                  </a:cubicBezTo>
                  <a:cubicBezTo>
                    <a:pt x="91440" y="1270339"/>
                    <a:pt x="140970" y="1300819"/>
                    <a:pt x="197794" y="1300819"/>
                  </a:cubicBezTo>
                  <a:lnTo>
                    <a:pt x="1472180" y="1300819"/>
                  </a:lnTo>
                  <a:cubicBezTo>
                    <a:pt x="1559810" y="1300819"/>
                    <a:pt x="1630930" y="1229699"/>
                    <a:pt x="1630930" y="1142069"/>
                  </a:cubicBezTo>
                  <a:lnTo>
                    <a:pt x="1630930" y="201930"/>
                  </a:lnTo>
                  <a:cubicBezTo>
                    <a:pt x="1630930" y="149860"/>
                    <a:pt x="1605529" y="104140"/>
                    <a:pt x="1567430" y="74930"/>
                  </a:cubicBezTo>
                  <a:close/>
                  <a:moveTo>
                    <a:pt x="12700" y="1098889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432810" y="12700"/>
                  </a:lnTo>
                  <a:cubicBezTo>
                    <a:pt x="1512820" y="12700"/>
                    <a:pt x="1578860" y="78740"/>
                    <a:pt x="1578860" y="158750"/>
                  </a:cubicBezTo>
                  <a:lnTo>
                    <a:pt x="1578860" y="1098889"/>
                  </a:lnTo>
                  <a:cubicBezTo>
                    <a:pt x="1578860" y="1178899"/>
                    <a:pt x="1512820" y="1244939"/>
                    <a:pt x="1432810" y="1244939"/>
                  </a:cubicBezTo>
                  <a:lnTo>
                    <a:pt x="158750" y="1244939"/>
                  </a:lnTo>
                  <a:cubicBezTo>
                    <a:pt x="78740" y="1244939"/>
                    <a:pt x="12700" y="1180169"/>
                    <a:pt x="12700" y="1098889"/>
                  </a:cubicBezTo>
                  <a:close/>
                  <a:moveTo>
                    <a:pt x="1619500" y="1142069"/>
                  </a:moveTo>
                  <a:cubicBezTo>
                    <a:pt x="1619500" y="1222079"/>
                    <a:pt x="1552190" y="1288119"/>
                    <a:pt x="1472180" y="1288119"/>
                  </a:cubicBezTo>
                  <a:lnTo>
                    <a:pt x="197794" y="1288119"/>
                  </a:lnTo>
                  <a:cubicBezTo>
                    <a:pt x="157480" y="1288119"/>
                    <a:pt x="120650" y="1271609"/>
                    <a:pt x="93980" y="1243669"/>
                  </a:cubicBezTo>
                  <a:cubicBezTo>
                    <a:pt x="114300" y="1252559"/>
                    <a:pt x="135890" y="1257639"/>
                    <a:pt x="160020" y="1257639"/>
                  </a:cubicBezTo>
                  <a:lnTo>
                    <a:pt x="1434080" y="1257639"/>
                  </a:lnTo>
                  <a:cubicBezTo>
                    <a:pt x="1521710" y="1257639"/>
                    <a:pt x="1592830" y="1186519"/>
                    <a:pt x="1592830" y="1098889"/>
                  </a:cubicBezTo>
                  <a:lnTo>
                    <a:pt x="1592830" y="158750"/>
                  </a:lnTo>
                  <a:cubicBezTo>
                    <a:pt x="1592830" y="140970"/>
                    <a:pt x="1589020" y="123190"/>
                    <a:pt x="1583940" y="106680"/>
                  </a:cubicBezTo>
                  <a:cubicBezTo>
                    <a:pt x="1605530" y="132080"/>
                    <a:pt x="1619500" y="165100"/>
                    <a:pt x="1619500" y="201930"/>
                  </a:cubicBezTo>
                  <a:lnTo>
                    <a:pt x="1619500" y="1142069"/>
                  </a:lnTo>
                  <a:cubicBezTo>
                    <a:pt x="1619500" y="1142069"/>
                    <a:pt x="1619500" y="1142069"/>
                    <a:pt x="1619500" y="1142069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835984" y="618709"/>
            <a:ext cx="6590625" cy="2088660"/>
            <a:chOff x="0" y="0"/>
            <a:chExt cx="3597036" cy="1139950"/>
          </a:xfrm>
        </p:grpSpPr>
        <p:sp>
          <p:nvSpPr>
            <p:cNvPr id="27" name="Freeform 27"/>
            <p:cNvSpPr/>
            <p:nvPr/>
          </p:nvSpPr>
          <p:spPr>
            <a:xfrm>
              <a:off x="92710" y="106680"/>
              <a:ext cx="3492896" cy="1020570"/>
            </a:xfrm>
            <a:custGeom>
              <a:avLst/>
              <a:gdLst/>
              <a:ahLst/>
              <a:cxnLst/>
              <a:rect l="l" t="t" r="r" b="b"/>
              <a:pathLst>
                <a:path w="3492896" h="1020570">
                  <a:moveTo>
                    <a:pt x="3466226" y="831340"/>
                  </a:moveTo>
                  <a:cubicBezTo>
                    <a:pt x="3466226" y="918970"/>
                    <a:pt x="3390026" y="990090"/>
                    <a:pt x="3308746" y="990090"/>
                  </a:cubicBezTo>
                  <a:lnTo>
                    <a:pt x="66040" y="990090"/>
                  </a:lnTo>
                  <a:cubicBezTo>
                    <a:pt x="43180" y="990090"/>
                    <a:pt x="20320" y="985011"/>
                    <a:pt x="0" y="976120"/>
                  </a:cubicBezTo>
                  <a:cubicBezTo>
                    <a:pt x="26670" y="1004061"/>
                    <a:pt x="63500" y="1020570"/>
                    <a:pt x="116389" y="1020570"/>
                  </a:cubicBezTo>
                  <a:lnTo>
                    <a:pt x="3346846" y="1020570"/>
                  </a:lnTo>
                  <a:cubicBezTo>
                    <a:pt x="3426856" y="1020570"/>
                    <a:pt x="3492896" y="954531"/>
                    <a:pt x="3492896" y="874520"/>
                  </a:cubicBezTo>
                  <a:lnTo>
                    <a:pt x="3492896" y="95250"/>
                  </a:lnTo>
                  <a:cubicBezTo>
                    <a:pt x="3492896" y="58420"/>
                    <a:pt x="3478926" y="25400"/>
                    <a:pt x="3457336" y="0"/>
                  </a:cubicBezTo>
                  <a:cubicBezTo>
                    <a:pt x="3463686" y="16510"/>
                    <a:pt x="3466226" y="34290"/>
                    <a:pt x="3466226" y="52070"/>
                  </a:cubicBezTo>
                  <a:lnTo>
                    <a:pt x="3466226" y="831340"/>
                  </a:lnTo>
                  <a:lnTo>
                    <a:pt x="3466226" y="831340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12700" y="12700"/>
              <a:ext cx="3532267" cy="1071370"/>
            </a:xfrm>
            <a:custGeom>
              <a:avLst/>
              <a:gdLst/>
              <a:ahLst/>
              <a:cxnLst/>
              <a:rect l="l" t="t" r="r" b="b"/>
              <a:pathLst>
                <a:path w="3532267" h="1071370">
                  <a:moveTo>
                    <a:pt x="146050" y="1071370"/>
                  </a:moveTo>
                  <a:lnTo>
                    <a:pt x="3386217" y="1071370"/>
                  </a:lnTo>
                  <a:cubicBezTo>
                    <a:pt x="3466226" y="1071370"/>
                    <a:pt x="3532267" y="1005330"/>
                    <a:pt x="3532267" y="925320"/>
                  </a:cubicBezTo>
                  <a:lnTo>
                    <a:pt x="3532267" y="146050"/>
                  </a:lnTo>
                  <a:cubicBezTo>
                    <a:pt x="3532267" y="66040"/>
                    <a:pt x="3466226" y="0"/>
                    <a:pt x="338621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925320"/>
                  </a:lnTo>
                  <a:cubicBezTo>
                    <a:pt x="0" y="1006600"/>
                    <a:pt x="66040" y="1071370"/>
                    <a:pt x="146050" y="10713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3597036" cy="1139950"/>
            </a:xfrm>
            <a:custGeom>
              <a:avLst/>
              <a:gdLst/>
              <a:ahLst/>
              <a:cxnLst/>
              <a:rect l="l" t="t" r="r" b="b"/>
              <a:pathLst>
                <a:path w="3597036" h="1139950">
                  <a:moveTo>
                    <a:pt x="3533536" y="74930"/>
                  </a:moveTo>
                  <a:cubicBezTo>
                    <a:pt x="3505596" y="30480"/>
                    <a:pt x="3456067" y="0"/>
                    <a:pt x="339891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938020"/>
                  </a:lnTo>
                  <a:cubicBezTo>
                    <a:pt x="0" y="990091"/>
                    <a:pt x="25400" y="1035811"/>
                    <a:pt x="63500" y="1065020"/>
                  </a:cubicBezTo>
                  <a:cubicBezTo>
                    <a:pt x="91440" y="1109470"/>
                    <a:pt x="140970" y="1139950"/>
                    <a:pt x="212281" y="1139950"/>
                  </a:cubicBezTo>
                  <a:lnTo>
                    <a:pt x="3438286" y="1139950"/>
                  </a:lnTo>
                  <a:cubicBezTo>
                    <a:pt x="3525917" y="1139950"/>
                    <a:pt x="3597036" y="1068830"/>
                    <a:pt x="3597036" y="981200"/>
                  </a:cubicBezTo>
                  <a:lnTo>
                    <a:pt x="3597036" y="201930"/>
                  </a:lnTo>
                  <a:cubicBezTo>
                    <a:pt x="3597036" y="149860"/>
                    <a:pt x="3571636" y="104140"/>
                    <a:pt x="3533536" y="74930"/>
                  </a:cubicBezTo>
                  <a:close/>
                  <a:moveTo>
                    <a:pt x="12700" y="938020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98917" y="12700"/>
                  </a:lnTo>
                  <a:cubicBezTo>
                    <a:pt x="3478926" y="12700"/>
                    <a:pt x="3544967" y="78740"/>
                    <a:pt x="3544967" y="158750"/>
                  </a:cubicBezTo>
                  <a:lnTo>
                    <a:pt x="3544967" y="938020"/>
                  </a:lnTo>
                  <a:cubicBezTo>
                    <a:pt x="3544967" y="1018030"/>
                    <a:pt x="3478926" y="1084070"/>
                    <a:pt x="3398917" y="1084070"/>
                  </a:cubicBezTo>
                  <a:lnTo>
                    <a:pt x="158750" y="1084070"/>
                  </a:lnTo>
                  <a:cubicBezTo>
                    <a:pt x="78740" y="1084070"/>
                    <a:pt x="12700" y="1019300"/>
                    <a:pt x="12700" y="938020"/>
                  </a:cubicBezTo>
                  <a:close/>
                  <a:moveTo>
                    <a:pt x="3585606" y="981200"/>
                  </a:moveTo>
                  <a:cubicBezTo>
                    <a:pt x="3585606" y="1061210"/>
                    <a:pt x="3518296" y="1127250"/>
                    <a:pt x="3438286" y="1127250"/>
                  </a:cubicBezTo>
                  <a:lnTo>
                    <a:pt x="212281" y="1127250"/>
                  </a:lnTo>
                  <a:cubicBezTo>
                    <a:pt x="157480" y="1127250"/>
                    <a:pt x="120650" y="1110740"/>
                    <a:pt x="93980" y="1082800"/>
                  </a:cubicBezTo>
                  <a:cubicBezTo>
                    <a:pt x="114300" y="1091690"/>
                    <a:pt x="135890" y="1096770"/>
                    <a:pt x="160020" y="1096770"/>
                  </a:cubicBezTo>
                  <a:lnTo>
                    <a:pt x="3400186" y="1096770"/>
                  </a:lnTo>
                  <a:cubicBezTo>
                    <a:pt x="3487817" y="1096770"/>
                    <a:pt x="3558936" y="1025650"/>
                    <a:pt x="3558936" y="938020"/>
                  </a:cubicBezTo>
                  <a:lnTo>
                    <a:pt x="3558936" y="158750"/>
                  </a:lnTo>
                  <a:cubicBezTo>
                    <a:pt x="3558936" y="140970"/>
                    <a:pt x="3555126" y="123190"/>
                    <a:pt x="3550046" y="106680"/>
                  </a:cubicBezTo>
                  <a:cubicBezTo>
                    <a:pt x="3571636" y="132080"/>
                    <a:pt x="3585606" y="165100"/>
                    <a:pt x="3585606" y="201930"/>
                  </a:cubicBezTo>
                  <a:lnTo>
                    <a:pt x="3585606" y="981200"/>
                  </a:lnTo>
                  <a:cubicBezTo>
                    <a:pt x="3585606" y="981200"/>
                    <a:pt x="3585606" y="981200"/>
                    <a:pt x="3585606" y="981200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sp>
        <p:nvSpPr>
          <p:cNvPr id="30" name="TextBox 30"/>
          <p:cNvSpPr txBox="1"/>
          <p:nvPr/>
        </p:nvSpPr>
        <p:spPr>
          <a:xfrm>
            <a:off x="1274344" y="858152"/>
            <a:ext cx="5713904" cy="1849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571">
                <a:solidFill>
                  <a:srgbClr val="000000"/>
                </a:solidFill>
                <a:latin typeface="Evolventa"/>
              </a:rPr>
              <a:t> Проверка знаний проводится в очном и дистанционном форматах</a:t>
            </a:r>
          </a:p>
          <a:p>
            <a:pPr algn="ctr">
              <a:lnSpc>
                <a:spcPts val="3599"/>
              </a:lnSpc>
            </a:pPr>
            <a:endParaRPr/>
          </a:p>
        </p:txBody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>
            <a:off x="3558881" y="3308239"/>
            <a:ext cx="2766200" cy="838378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7966960" y="884464"/>
            <a:ext cx="9357842" cy="182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  <a:spcBef>
                <a:spcPct val="0"/>
              </a:spcBef>
            </a:pPr>
            <a:r>
              <a:rPr lang="en-US" sz="2482">
                <a:solidFill>
                  <a:srgbClr val="000000"/>
                </a:solidFill>
                <a:latin typeface="Evolventa"/>
              </a:rPr>
              <a:t>Преподаватели используют современные образовательные технологии: дистанционные образовательные технологии Moodle, Google Class, электронные ресурсы Zoom, Discord, Jitsi Meet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16475" y="3725773"/>
            <a:ext cx="1945928" cy="138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  <a:spcBef>
                <a:spcPct val="0"/>
              </a:spcBef>
            </a:pPr>
            <a:r>
              <a:rPr lang="en-US" sz="2482">
                <a:solidFill>
                  <a:srgbClr val="000000"/>
                </a:solidFill>
                <a:latin typeface="Evolventa"/>
              </a:rPr>
              <a:t>Смешанный</a:t>
            </a:r>
          </a:p>
          <a:p>
            <a:pPr algn="ctr">
              <a:lnSpc>
                <a:spcPts val="3474"/>
              </a:lnSpc>
              <a:spcBef>
                <a:spcPct val="0"/>
              </a:spcBef>
            </a:pPr>
            <a:r>
              <a:rPr lang="en-US" sz="2482">
                <a:solidFill>
                  <a:srgbClr val="000000"/>
                </a:solidFill>
                <a:latin typeface="Evolventa"/>
              </a:rPr>
              <a:t>формат</a:t>
            </a:r>
          </a:p>
          <a:p>
            <a:pPr algn="ctr">
              <a:lnSpc>
                <a:spcPts val="3474"/>
              </a:lnSpc>
              <a:spcBef>
                <a:spcPct val="0"/>
              </a:spcBef>
            </a:pPr>
            <a:r>
              <a:rPr lang="en-US" sz="2482">
                <a:solidFill>
                  <a:srgbClr val="000000"/>
                </a:solidFill>
                <a:latin typeface="Evolventa"/>
              </a:rPr>
              <a:t>обучения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3418976" y="4551577"/>
            <a:ext cx="2766200" cy="838378"/>
          </a:xfrm>
          <a:prstGeom prst="rect">
            <a:avLst/>
          </a:prstGeom>
        </p:spPr>
      </p:pic>
      <p:grpSp>
        <p:nvGrpSpPr>
          <p:cNvPr id="35" name="Group 35"/>
          <p:cNvGrpSpPr/>
          <p:nvPr/>
        </p:nvGrpSpPr>
        <p:grpSpPr>
          <a:xfrm>
            <a:off x="14021596" y="3621211"/>
            <a:ext cx="3637875" cy="3365667"/>
            <a:chOff x="0" y="0"/>
            <a:chExt cx="1985482" cy="1836916"/>
          </a:xfrm>
        </p:grpSpPr>
        <p:sp>
          <p:nvSpPr>
            <p:cNvPr id="36" name="Freeform 36"/>
            <p:cNvSpPr/>
            <p:nvPr/>
          </p:nvSpPr>
          <p:spPr>
            <a:xfrm>
              <a:off x="92710" y="106680"/>
              <a:ext cx="1881342" cy="1717536"/>
            </a:xfrm>
            <a:custGeom>
              <a:avLst/>
              <a:gdLst/>
              <a:ahLst/>
              <a:cxnLst/>
              <a:rect l="l" t="t" r="r" b="b"/>
              <a:pathLst>
                <a:path w="1881342" h="1717536">
                  <a:moveTo>
                    <a:pt x="1854672" y="1528306"/>
                  </a:moveTo>
                  <a:cubicBezTo>
                    <a:pt x="1854672" y="1615936"/>
                    <a:pt x="1778472" y="1687056"/>
                    <a:pt x="1697192" y="1687056"/>
                  </a:cubicBezTo>
                  <a:lnTo>
                    <a:pt x="66040" y="1687056"/>
                  </a:lnTo>
                  <a:cubicBezTo>
                    <a:pt x="43180" y="1687056"/>
                    <a:pt x="20320" y="1681976"/>
                    <a:pt x="0" y="1673086"/>
                  </a:cubicBezTo>
                  <a:cubicBezTo>
                    <a:pt x="26670" y="1701026"/>
                    <a:pt x="63500" y="1717536"/>
                    <a:pt x="106118" y="1717536"/>
                  </a:cubicBezTo>
                  <a:lnTo>
                    <a:pt x="1735292" y="1717536"/>
                  </a:lnTo>
                  <a:cubicBezTo>
                    <a:pt x="1815302" y="1717536"/>
                    <a:pt x="1881342" y="1651496"/>
                    <a:pt x="1881342" y="1571486"/>
                  </a:cubicBezTo>
                  <a:lnTo>
                    <a:pt x="1881342" y="95250"/>
                  </a:lnTo>
                  <a:cubicBezTo>
                    <a:pt x="1881342" y="58420"/>
                    <a:pt x="1867372" y="25400"/>
                    <a:pt x="1845782" y="0"/>
                  </a:cubicBezTo>
                  <a:cubicBezTo>
                    <a:pt x="1852132" y="16510"/>
                    <a:pt x="1854672" y="34290"/>
                    <a:pt x="1854672" y="52070"/>
                  </a:cubicBezTo>
                  <a:lnTo>
                    <a:pt x="1854672" y="1528306"/>
                  </a:lnTo>
                  <a:lnTo>
                    <a:pt x="1854672" y="1528306"/>
                  </a:lnTo>
                  <a:close/>
                </a:path>
              </a:pathLst>
            </a:custGeom>
            <a:solidFill>
              <a:srgbClr val="D2A59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12700" y="12700"/>
              <a:ext cx="1920712" cy="1768336"/>
            </a:xfrm>
            <a:custGeom>
              <a:avLst/>
              <a:gdLst/>
              <a:ahLst/>
              <a:cxnLst/>
              <a:rect l="l" t="t" r="r" b="b"/>
              <a:pathLst>
                <a:path w="1920712" h="1768336">
                  <a:moveTo>
                    <a:pt x="146050" y="1768336"/>
                  </a:moveTo>
                  <a:lnTo>
                    <a:pt x="1774662" y="1768336"/>
                  </a:lnTo>
                  <a:cubicBezTo>
                    <a:pt x="1854672" y="1768336"/>
                    <a:pt x="1920712" y="1702296"/>
                    <a:pt x="1920712" y="1622286"/>
                  </a:cubicBezTo>
                  <a:lnTo>
                    <a:pt x="1920712" y="146050"/>
                  </a:lnTo>
                  <a:cubicBezTo>
                    <a:pt x="1920712" y="66040"/>
                    <a:pt x="1854672" y="0"/>
                    <a:pt x="177466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22286"/>
                  </a:lnTo>
                  <a:cubicBezTo>
                    <a:pt x="0" y="1703566"/>
                    <a:pt x="66040" y="1768336"/>
                    <a:pt x="146050" y="176833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0"/>
              <a:ext cx="1985482" cy="1836916"/>
            </a:xfrm>
            <a:custGeom>
              <a:avLst/>
              <a:gdLst/>
              <a:ahLst/>
              <a:cxnLst/>
              <a:rect l="l" t="t" r="r" b="b"/>
              <a:pathLst>
                <a:path w="1985482" h="1836916">
                  <a:moveTo>
                    <a:pt x="1921982" y="74930"/>
                  </a:moveTo>
                  <a:cubicBezTo>
                    <a:pt x="1894042" y="30480"/>
                    <a:pt x="1844512" y="0"/>
                    <a:pt x="178736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34986"/>
                  </a:lnTo>
                  <a:cubicBezTo>
                    <a:pt x="0" y="1687056"/>
                    <a:pt x="25400" y="1732776"/>
                    <a:pt x="63500" y="1761986"/>
                  </a:cubicBezTo>
                  <a:cubicBezTo>
                    <a:pt x="91440" y="1806436"/>
                    <a:pt x="140970" y="1836916"/>
                    <a:pt x="200407" y="1836916"/>
                  </a:cubicBezTo>
                  <a:lnTo>
                    <a:pt x="1826732" y="1836916"/>
                  </a:lnTo>
                  <a:cubicBezTo>
                    <a:pt x="1914362" y="1836916"/>
                    <a:pt x="1985482" y="1765796"/>
                    <a:pt x="1985482" y="1678166"/>
                  </a:cubicBezTo>
                  <a:lnTo>
                    <a:pt x="1985482" y="201930"/>
                  </a:lnTo>
                  <a:cubicBezTo>
                    <a:pt x="1985482" y="149860"/>
                    <a:pt x="1960082" y="104140"/>
                    <a:pt x="1921982" y="74930"/>
                  </a:cubicBezTo>
                  <a:close/>
                  <a:moveTo>
                    <a:pt x="12700" y="163498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1787362" y="12700"/>
                  </a:lnTo>
                  <a:cubicBezTo>
                    <a:pt x="1867372" y="12700"/>
                    <a:pt x="1933412" y="78740"/>
                    <a:pt x="1933412" y="158750"/>
                  </a:cubicBezTo>
                  <a:lnTo>
                    <a:pt x="1933412" y="1634986"/>
                  </a:lnTo>
                  <a:cubicBezTo>
                    <a:pt x="1933412" y="1714996"/>
                    <a:pt x="1867372" y="1781036"/>
                    <a:pt x="1787362" y="1781036"/>
                  </a:cubicBezTo>
                  <a:lnTo>
                    <a:pt x="158750" y="1781036"/>
                  </a:lnTo>
                  <a:cubicBezTo>
                    <a:pt x="78740" y="1781036"/>
                    <a:pt x="12700" y="1716266"/>
                    <a:pt x="12700" y="1634986"/>
                  </a:cubicBezTo>
                  <a:close/>
                  <a:moveTo>
                    <a:pt x="1974052" y="1678166"/>
                  </a:moveTo>
                  <a:cubicBezTo>
                    <a:pt x="1974052" y="1758176"/>
                    <a:pt x="1906742" y="1824216"/>
                    <a:pt x="1826732" y="1824216"/>
                  </a:cubicBezTo>
                  <a:lnTo>
                    <a:pt x="200407" y="1824216"/>
                  </a:lnTo>
                  <a:cubicBezTo>
                    <a:pt x="157480" y="1824216"/>
                    <a:pt x="120650" y="1807706"/>
                    <a:pt x="93980" y="1779766"/>
                  </a:cubicBezTo>
                  <a:cubicBezTo>
                    <a:pt x="114300" y="1788656"/>
                    <a:pt x="135890" y="1793736"/>
                    <a:pt x="160020" y="1793736"/>
                  </a:cubicBezTo>
                  <a:lnTo>
                    <a:pt x="1788632" y="1793736"/>
                  </a:lnTo>
                  <a:cubicBezTo>
                    <a:pt x="1876262" y="1793736"/>
                    <a:pt x="1947382" y="1722616"/>
                    <a:pt x="1947382" y="1634986"/>
                  </a:cubicBezTo>
                  <a:lnTo>
                    <a:pt x="1947382" y="158750"/>
                  </a:lnTo>
                  <a:cubicBezTo>
                    <a:pt x="1947382" y="140970"/>
                    <a:pt x="1943572" y="123190"/>
                    <a:pt x="1938492" y="106680"/>
                  </a:cubicBezTo>
                  <a:cubicBezTo>
                    <a:pt x="1960082" y="132080"/>
                    <a:pt x="1974052" y="165100"/>
                    <a:pt x="1974052" y="201930"/>
                  </a:cubicBezTo>
                  <a:lnTo>
                    <a:pt x="1974052" y="1678166"/>
                  </a:lnTo>
                  <a:cubicBezTo>
                    <a:pt x="1974052" y="1678166"/>
                    <a:pt x="1974052" y="1678166"/>
                    <a:pt x="1974052" y="1678166"/>
                  </a:cubicBezTo>
                  <a:close/>
                </a:path>
              </a:pathLst>
            </a:custGeom>
            <a:solidFill>
              <a:srgbClr val="996A62"/>
            </a:solidFill>
          </p:spPr>
        </p:sp>
      </p:grpSp>
      <p:sp>
        <p:nvSpPr>
          <p:cNvPr id="39" name="TextBox 39"/>
          <p:cNvSpPr txBox="1"/>
          <p:nvPr/>
        </p:nvSpPr>
        <p:spPr>
          <a:xfrm>
            <a:off x="14243075" y="3669511"/>
            <a:ext cx="3194916" cy="314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1"/>
              </a:lnSpc>
              <a:spcBef>
                <a:spcPct val="0"/>
              </a:spcBef>
            </a:pPr>
            <a:r>
              <a:rPr lang="en-US" sz="2529">
                <a:solidFill>
                  <a:srgbClr val="000000"/>
                </a:solidFill>
                <a:latin typeface="Evolventa"/>
              </a:rPr>
              <a:t>За каждой группой закреплено учебное помещение – учебные мастерские по специальностям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11811556" y="4247345"/>
            <a:ext cx="2766200" cy="838378"/>
          </a:xfrm>
          <a:prstGeom prst="rect">
            <a:avLst/>
          </a:prstGeom>
        </p:spPr>
      </p:pic>
      <p:pic>
        <p:nvPicPr>
          <p:cNvPr id="16386" name="Picture 2" descr="C:\Users\D9F8~1\AppData\Local\Temp\Rar$DRa0.649\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" y="642"/>
            <a:ext cx="18285716" cy="102857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59561" y="0"/>
            <a:ext cx="9833560" cy="10287000"/>
          </a:xfrm>
          <a:prstGeom prst="rect">
            <a:avLst/>
          </a:prstGeom>
          <a:solidFill>
            <a:srgbClr val="F5F2EC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82000"/>
          </a:blip>
          <a:srcRect/>
          <a:stretch>
            <a:fillRect/>
          </a:stretch>
        </p:blipFill>
        <p:spPr>
          <a:xfrm>
            <a:off x="9562321" y="2462789"/>
            <a:ext cx="7927951" cy="59459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16794" y="790844"/>
            <a:ext cx="8819002" cy="91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2"/>
              </a:lnSpc>
              <a:spcBef>
                <a:spcPct val="0"/>
              </a:spcBef>
            </a:pPr>
            <a:r>
              <a:rPr lang="en-US" sz="5337" dirty="0">
                <a:solidFill>
                  <a:srgbClr val="545454"/>
                </a:solidFill>
                <a:latin typeface="Forum"/>
              </a:rPr>
              <a:t>КОНТИНГЕНТ ОБУЧАЮЩИХСЯ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16794" y="8621826"/>
            <a:ext cx="9171206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5436" lvl="1" indent="-272718">
              <a:lnSpc>
                <a:spcPts val="3637"/>
              </a:lnSpc>
              <a:buFont typeface="Arial"/>
              <a:buChar char="•"/>
            </a:pPr>
            <a:r>
              <a:rPr lang="en-US" sz="2526" spc="25" dirty="0">
                <a:solidFill>
                  <a:srgbClr val="545454"/>
                </a:solidFill>
                <a:latin typeface="Evolventa"/>
              </a:rPr>
              <a:t>     </a:t>
            </a:r>
            <a:r>
              <a:rPr lang="en-US" sz="2526" spc="25" dirty="0">
                <a:solidFill>
                  <a:srgbClr val="545454"/>
                </a:solidFill>
                <a:latin typeface="Evolventa Bold"/>
              </a:rPr>
              <a:t>Общий </a:t>
            </a:r>
            <a:r>
              <a:rPr lang="en-US" sz="2526" spc="25" dirty="0" smtClean="0">
                <a:solidFill>
                  <a:srgbClr val="545454"/>
                </a:solidFill>
                <a:latin typeface="Evolventa Bold"/>
              </a:rPr>
              <a:t>континген</a:t>
            </a:r>
            <a:r>
              <a:rPr lang="ru-RU" sz="2526" spc="25" dirty="0" smtClean="0">
                <a:solidFill>
                  <a:srgbClr val="545454"/>
                </a:solidFill>
                <a:latin typeface="Evolventa Bold"/>
              </a:rPr>
              <a:t>т - </a:t>
            </a:r>
            <a:r>
              <a:rPr lang="en-US" sz="2526" spc="25" dirty="0" smtClean="0">
                <a:solidFill>
                  <a:srgbClr val="545454"/>
                </a:solidFill>
                <a:latin typeface="Evolventa Bold"/>
              </a:rPr>
              <a:t>189 студентов</a:t>
            </a:r>
            <a:endParaRPr lang="en-US" sz="2526" spc="25" dirty="0">
              <a:solidFill>
                <a:srgbClr val="545454"/>
              </a:solidFill>
              <a:latin typeface="Evolventa Bold"/>
            </a:endParaRPr>
          </a:p>
          <a:p>
            <a:pPr marL="545436" lvl="1" indent="-272718">
              <a:lnSpc>
                <a:spcPts val="3637"/>
              </a:lnSpc>
              <a:buFont typeface="Arial"/>
              <a:buChar char="•"/>
            </a:pPr>
            <a:r>
              <a:rPr lang="en-US" sz="2526" spc="25" dirty="0">
                <a:solidFill>
                  <a:srgbClr val="545454"/>
                </a:solidFill>
                <a:latin typeface="Evolventa"/>
              </a:rPr>
              <a:t>     </a:t>
            </a:r>
            <a:r>
              <a:rPr lang="en-US" sz="2526" spc="25" dirty="0" smtClean="0">
                <a:solidFill>
                  <a:srgbClr val="545454"/>
                </a:solidFill>
                <a:latin typeface="Evolventa"/>
              </a:rPr>
              <a:t> </a:t>
            </a:r>
            <a:r>
              <a:rPr lang="en-US" sz="2526" spc="25" dirty="0">
                <a:solidFill>
                  <a:srgbClr val="545454"/>
                </a:solidFill>
                <a:latin typeface="Evolventa Bold"/>
              </a:rPr>
              <a:t>75 студентов на бюджетной </a:t>
            </a:r>
            <a:r>
              <a:rPr lang="en-US" sz="2526" spc="25" dirty="0" smtClean="0">
                <a:solidFill>
                  <a:srgbClr val="545454"/>
                </a:solidFill>
                <a:latin typeface="Evolventa Bold"/>
              </a:rPr>
              <a:t>основе</a:t>
            </a:r>
            <a:endParaRPr lang="ru-RU" sz="2526" spc="25" dirty="0">
              <a:solidFill>
                <a:srgbClr val="545454"/>
              </a:solidFill>
              <a:latin typeface="Evolventa Bold"/>
            </a:endParaRPr>
          </a:p>
          <a:p>
            <a:pPr marL="545436" lvl="1" indent="-272718">
              <a:lnSpc>
                <a:spcPts val="3637"/>
              </a:lnSpc>
              <a:buFont typeface="Arial"/>
              <a:buChar char="•"/>
            </a:pPr>
            <a:r>
              <a:rPr lang="ru-RU" sz="2526" spc="25" dirty="0">
                <a:solidFill>
                  <a:srgbClr val="545454"/>
                </a:solidFill>
                <a:latin typeface="Evolventa Bold"/>
              </a:rPr>
              <a:t> </a:t>
            </a:r>
            <a:r>
              <a:rPr lang="ru-RU" sz="2526" spc="25" dirty="0" smtClean="0">
                <a:solidFill>
                  <a:srgbClr val="545454"/>
                </a:solidFill>
                <a:latin typeface="Evolventa Bold"/>
              </a:rPr>
              <a:t>     Выпускаем более 50 специалистов со СПО</a:t>
            </a:r>
            <a:endParaRPr lang="en-US" sz="2526" spc="25" dirty="0">
              <a:solidFill>
                <a:srgbClr val="545454"/>
              </a:solidFill>
              <a:latin typeface="Evolventa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47056" y="790844"/>
            <a:ext cx="7912413" cy="921597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0" indent="0" algn="ctr">
              <a:lnSpc>
                <a:spcPct val="115000"/>
              </a:lnSpc>
              <a:buNone/>
            </a:pPr>
            <a:r>
              <a:rPr lang="ru-RU" sz="5400" dirty="0" smtClean="0">
                <a:latin typeface="Times New Roman"/>
                <a:ea typeface="Arial Unicode MS"/>
              </a:rPr>
              <a:t>УГС</a:t>
            </a:r>
          </a:p>
          <a:p>
            <a:pPr marL="12700" marR="50800" indent="469900" algn="ctr">
              <a:lnSpc>
                <a:spcPct val="115000"/>
              </a:lnSpc>
            </a:pPr>
            <a:endParaRPr lang="ru-RU" dirty="0" smtClean="0">
              <a:latin typeface="Times New Roman"/>
              <a:ea typeface="Arial Unicode MS"/>
            </a:endParaRPr>
          </a:p>
          <a:p>
            <a:pPr marL="12700" marR="50800" indent="469900" algn="just">
              <a:lnSpc>
                <a:spcPct val="115000"/>
              </a:lnSpc>
            </a:pPr>
            <a:r>
              <a:rPr lang="ru-RU" dirty="0" smtClean="0">
                <a:latin typeface="Times New Roman"/>
                <a:ea typeface="Arial Unicode MS"/>
              </a:rPr>
              <a:t>09.00.00 «Информатика и вычислительная техника»</a:t>
            </a:r>
          </a:p>
          <a:p>
            <a:pPr marL="12700" marR="50800" indent="469900" algn="just">
              <a:lnSpc>
                <a:spcPct val="115000"/>
              </a:lnSpc>
            </a:pPr>
            <a:r>
              <a:rPr lang="ru-RU" dirty="0" smtClean="0">
                <a:latin typeface="Times New Roman"/>
                <a:ea typeface="Arial Unicode MS"/>
              </a:rPr>
              <a:t>10.00.00 «Информационная безопасность»</a:t>
            </a:r>
          </a:p>
          <a:p>
            <a:pPr marL="12700" marR="50800" indent="469900" algn="just">
              <a:lnSpc>
                <a:spcPct val="115000"/>
              </a:lnSpc>
            </a:pPr>
            <a:r>
              <a:rPr lang="ru-RU" dirty="0" smtClean="0">
                <a:latin typeface="Times New Roman"/>
                <a:ea typeface="Arial Unicode MS"/>
              </a:rPr>
              <a:t>38.00.00 «Экономика и управление»</a:t>
            </a:r>
          </a:p>
          <a:p>
            <a:pPr marL="12700" marR="50800" indent="469900" algn="just">
              <a:lnSpc>
                <a:spcPct val="115000"/>
              </a:lnSpc>
            </a:pPr>
            <a:r>
              <a:rPr lang="ru-RU" dirty="0" smtClean="0">
                <a:latin typeface="Times New Roman"/>
                <a:ea typeface="Arial Unicode MS"/>
              </a:rPr>
              <a:t>43.00.00 «Сервис и туризм»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260</Words>
  <Application>Microsoft Office PowerPoint</Application>
  <PresentationFormat>Произвольный</PresentationFormat>
  <Paragraphs>53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Evolventa Bold</vt:lpstr>
      <vt:lpstr>Arial</vt:lpstr>
      <vt:lpstr>Times New Roman</vt:lpstr>
      <vt:lpstr>Forum</vt:lpstr>
      <vt:lpstr>Arial Unicode MS</vt:lpstr>
      <vt:lpstr>Evolventa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Elegant Fashion Brand Presentation</dc:title>
  <cp:lastModifiedBy>Зав по УПП</cp:lastModifiedBy>
  <cp:revision>21</cp:revision>
  <dcterms:created xsi:type="dcterms:W3CDTF">2006-08-16T00:00:00Z</dcterms:created>
  <dcterms:modified xsi:type="dcterms:W3CDTF">2022-05-23T06:55:48Z</dcterms:modified>
  <dc:identifier>DAE1r08HG7I</dc:identifier>
</cp:coreProperties>
</file>