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72" r:id="rId5"/>
    <p:sldId id="259" r:id="rId6"/>
    <p:sldId id="261" r:id="rId7"/>
    <p:sldId id="263" r:id="rId8"/>
    <p:sldId id="264" r:id="rId9"/>
    <p:sldId id="266" r:id="rId10"/>
    <p:sldId id="262" r:id="rId11"/>
    <p:sldId id="269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6489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Практическая подготовка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Договор – 1 (по ПП).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Отчет по практике – 2 шт. (по УП и ПП).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Дневник – 2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УП и ПП).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Отзыв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Аттестационный лист – заполняется руководителем практики.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Презентация на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Point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защите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 устное выступление на русском языке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презентационным материалом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5 минут.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Возможна работа в команде.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*Примечание: Отчет составляется на отдельных листах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Структура отчета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Титульный лист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Вверху пишется полное наименование органа управления образованием, полное название образовательного учреждения. В центре – «Отчет о прохождении производственной (преддипломной) практики. Ниже, с правой стороны, приводятся данные об исполнителе работы (курс, специальность, группа, ФИО студента и ФИО руководителя). Внизу указывается место нахождения образовательного учреждения и год написания отчета. Номер страницы на титульном листе не проставляется.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Печатается на втором листе и отражает структуру отчета.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Введение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описание организации, в которой студент проходил практику; должность, которую он занимал во время прохождения практики (если таковая была определена); функции, закрепленные за этой должностью (если должность не была определена, то функции, закрепленные за студентом на время практики).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Основная часть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Представляет собой интегрированное описание видов работ, выполняемых в рамках формирования компетенций. Данный материал должен быть проиллюстрирован приложениями в конце отчета. Ссылки на номера приложений в тексте раздела обязательны.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Заключение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личные впечатления от прохождения практики на предприятии; приобретенные умения и навыки в профессиональной деятельности, выводы.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Список использованной литературы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Содержит научную, справочную литературу и профессиональные издания, которые были использованы при прохождении практики.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Приложения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Представляют собой материалы, иллюстрирующие работу организации и результаты работы самого практиканта (тексты документов, и т.п.). Все материалы, в создании которых принимал участие практикант, должны быть заверены подписью руководителя практики от организации.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0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14, интервал 1,5.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26852"/>
              </p:ext>
            </p:extLst>
          </p:nvPr>
        </p:nvGraphicFramePr>
        <p:xfrm>
          <a:off x="251520" y="332656"/>
          <a:ext cx="8784975" cy="6408713"/>
        </p:xfrm>
        <a:graphic>
          <a:graphicData uri="http://schemas.openxmlformats.org/drawingml/2006/table">
            <a:tbl>
              <a:tblPr firstRow="1" firstCol="1" bandRow="1"/>
              <a:tblGrid>
                <a:gridCol w="101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общих компетенций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Понимать сущность и социальную значимость своей будущей профессии, обладать высокой мотивацией к выполнению профессиональной деятельности в области обеспечения информационной безопасности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Организовывать собственную деятельность, выбирать типовые методы и способы выполнения профессиональных задач, оценивать их эффективность и качество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Принимать решения в стандартных и нестандартных ситуациях и нести за них ответственность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Использовать информационно-коммуникационные технологии в профессиональной деятельности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Работать в коллективе и команде, эффективно общаться с коллегами, руководством, потребителями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Брать на себя ответственность за работу членов команды (подчиненных), результат выполнения заданий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Ориентироваться в условиях частой смены технологий в профессиональной деятельности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01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7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7 шагов по профилактике коронавирусной </a:t>
            </a:r>
            <a:r>
              <a:rPr lang="ru-RU" dirty="0" smtClean="0"/>
              <a:t>инфекции</a:t>
            </a:r>
          </a:p>
          <a:p>
            <a:r>
              <a:rPr lang="ru-RU" dirty="0" smtClean="0"/>
              <a:t>✅</a:t>
            </a:r>
            <a:r>
              <a:rPr lang="ru-RU" dirty="0"/>
              <a:t>При посещении общественных мест (магазины, транспорт и др.) обязательно используйте медицинские одноразовые или гигиенические многоразовые маски и соблюдайте социальную дистанцию 1,5 - 2 метра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Не касайтесь грязными руками глаз, лица и рта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Избегайте близких контактов и пребывания в одном помещении с людьми, имеющими видимые признаки ОРВИ (кашель, чихание, выделения из носа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✅</a:t>
            </a:r>
            <a:r>
              <a:rPr lang="ru-RU" dirty="0"/>
              <a:t>Тщательно мойте руки с мылом и водой после возвращения с улицы и контактов с людьми, дезинфицируйте гаджеты и рабочие поверхности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Дезинфицируйте гаджеты, оргтехнику и поверхности, к которым прикасаетесь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Ограничьте по возможности при приветствии тесные объятия и рукопожатия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Пользуйтесь только индивидуальными предметами личной гигиены (полотенце, зубная щетка).</a:t>
            </a:r>
          </a:p>
        </p:txBody>
      </p:sp>
    </p:spTree>
    <p:extLst>
      <p:ext uri="{BB962C8B-B14F-4D97-AF65-F5344CB8AC3E}">
        <p14:creationId xmlns:p14="http://schemas.microsoft.com/office/powerpoint/2010/main" val="25200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760640"/>
          </a:xfrm>
        </p:spPr>
        <p:txBody>
          <a:bodyPr>
            <a:normAutofit fontScale="475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предметов с деятельностью профессионала-разработчика систем защиты информации на предприятии;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теории информационной безопасности и методов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специалиста по защите информации в 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организации, место в ней системы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8328"/>
            <a:ext cx="3312368" cy="4983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ПМ05 Технология организации рекреационного туризма</a:t>
            </a:r>
          </a:p>
          <a:p>
            <a:endParaRPr lang="ru-RU" dirty="0" smtClean="0"/>
          </a:p>
          <a:p>
            <a:r>
              <a:rPr lang="ru-RU" dirty="0" smtClean="0"/>
              <a:t>МДК 05.01 Организация и проведение туристических маршрутов</a:t>
            </a:r>
            <a:endParaRPr lang="ru-RU" dirty="0"/>
          </a:p>
          <a:p>
            <a:r>
              <a:rPr lang="ru-RU" dirty="0" smtClean="0"/>
              <a:t>МДК 05.02 </a:t>
            </a:r>
            <a:r>
              <a:rPr lang="ru-RU" dirty="0" err="1" smtClean="0"/>
              <a:t>Туринформатика</a:t>
            </a:r>
            <a:r>
              <a:rPr lang="ru-RU" dirty="0" smtClean="0"/>
              <a:t> с основами рекламы</a:t>
            </a:r>
            <a:endParaRPr lang="ru-RU" dirty="0"/>
          </a:p>
          <a:p>
            <a:r>
              <a:rPr lang="ru-RU" dirty="0"/>
              <a:t>МДК </a:t>
            </a:r>
            <a:r>
              <a:rPr lang="ru-RU" dirty="0" smtClean="0"/>
              <a:t>05.03 </a:t>
            </a:r>
            <a:r>
              <a:rPr lang="ru-RU" dirty="0"/>
              <a:t>Организация </a:t>
            </a:r>
            <a:r>
              <a:rPr lang="ru-RU" dirty="0" smtClean="0"/>
              <a:t>и проведение массовых туристических спортивных </a:t>
            </a:r>
          </a:p>
          <a:p>
            <a:r>
              <a:rPr lang="ru-RU" dirty="0" smtClean="0"/>
              <a:t>МДК 05.04 Организация и технология работы туристических фирм</a:t>
            </a:r>
          </a:p>
          <a:p>
            <a:r>
              <a:rPr lang="ru-RU" dirty="0" smtClean="0"/>
              <a:t>МДК 05.05 Экскурсионная деятельность</a:t>
            </a:r>
            <a:endParaRPr lang="ru-RU" dirty="0"/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28 марта по 2 апреля 2022г.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(36 ч. 1 неделя)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Производственная практика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4 апреля по 17 апреля 2022г.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(72ч. 2 недели)</a:t>
            </a: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практики, ОФИЦИАЛЬНЫЙ САЙТ КОЛЛЕДЖА, ОРГАНИЗАЦИИ, ЛОКАЛЬНЫЕ АКТЫ, УСТАВ.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время начала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дифференцированный зачет.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ата проведения учебной практики– 2 апреля 2022г.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Дата проведения </a:t>
            </a:r>
            <a:r>
              <a:rPr lang="ru-RU" dirty="0" smtClean="0">
                <a:solidFill>
                  <a:schemeClr val="tx1"/>
                </a:solidFill>
              </a:rPr>
              <a:t>производственной практики – 15 апреля 2022г.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256</TotalTime>
  <Words>1177</Words>
  <Application>Microsoft Office PowerPoint</Application>
  <PresentationFormat>Экран (4:3)</PresentationFormat>
  <Paragraphs>128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Candara</vt:lpstr>
      <vt:lpstr>Courier New</vt:lpstr>
      <vt:lpstr>Symbol</vt:lpstr>
      <vt:lpstr>Times New Roman</vt:lpstr>
      <vt:lpstr>Волна</vt:lpstr>
      <vt:lpstr>Практическая подготовка</vt:lpstr>
      <vt:lpstr>Методические указания для руководителей практик и студентов </vt:lpstr>
      <vt:lpstr>Инструктаж по ОТ, ТБ и ПБ</vt:lpstr>
      <vt:lpstr>Презентация PowerPoint</vt:lpstr>
      <vt:lpstr>Цели и задачи: 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документов: 1. Договор – 1 (по ПП). 2. Отчет по практике – 2 шт. (по УП и ПП). 3. Дневник – 2 шт (по УП и ПП). 4. Отзыв – 1 шт. 5. Аттестационный лист – заполняется руководителем практики. 6. Презентация на Power Point при защите.  Обязательно устное выступление на русском языке с презентационным материалом на 5 минут. Возможна работа в команде.</vt:lpstr>
      <vt:lpstr>Презентация PowerPoint</vt:lpstr>
      <vt:lpstr>Общие стандарты оформления отчета по практике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Зав по УПП</cp:lastModifiedBy>
  <cp:revision>43</cp:revision>
  <dcterms:created xsi:type="dcterms:W3CDTF">2019-02-04T05:36:13Z</dcterms:created>
  <dcterms:modified xsi:type="dcterms:W3CDTF">2022-03-28T05:38:17Z</dcterms:modified>
</cp:coreProperties>
</file>