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72" r:id="rId5"/>
    <p:sldId id="259" r:id="rId6"/>
    <p:sldId id="261" r:id="rId7"/>
    <p:sldId id="263" r:id="rId8"/>
    <p:sldId id="264" r:id="rId9"/>
    <p:sldId id="266" r:id="rId10"/>
    <p:sldId id="262" r:id="rId11"/>
    <p:sldId id="269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95893-59D5-4B09-80E1-CE8BCD247F1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EBF94-1ECE-44AB-B76E-8DFE4E99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1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EBF94-1ECE-44AB-B76E-8DFE4E99F3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4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8064896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Практическая подготовка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424936" cy="1473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Методические указания для руководителей практик и студентов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11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82453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ru-RU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626469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Пакет документов: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Договор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1 на всех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Отчет по практике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шт. (по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учебной практике).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Дневник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учебной).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Отзыв – 1 шт.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Аттестационный лист – 1 шт., заполняется руководителем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практики.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Презентация на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Power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защите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 устное выступление на русском языке с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презентационным материалом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5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минут.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Возможна работа в команде.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35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784975" cy="648072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*Примечание: Отчет составляется на отдельных листах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Структура отчета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Титульный лист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Вверху пишется полное наименование органа управления образованием, полное название образовательного учреждения. В центре – «Отчет о прохождении производственной (преддипломной) практики. Ниже, с правой стороны, приводятся данные об исполнителе работы (курс, специальность, группа, ФИО студента и ФИО руководителя). Внизу указывается место нахождения образовательного учреждения и год написания отчета. Номер страницы на титульном листе не проставляется.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Содержание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Печатается на втором листе и отражает структуру отчета.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Введение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Включает в себя описание организации, в которой студент проходил практику; должность, которую он занимал во время прохождения практики (если таковая была определена); функции, закрепленные за этой должностью (если должность не была определена, то функции, закрепленные за студентом на время практики).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Основная часть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Представляет собой интегрированное описание видов работ, выполняемых в рамках формирования компетенций. Данный материал должен быть проиллюстрирован приложениями в конце отчета. Ссылки на номера приложений в тексте раздела обязательны.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Заключение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Включает в себя личные впечатления от прохождения практики на предприятии; приобретенные умения и навыки в профессиональной деятельности, выводы.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Список использованной литературы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Содержит научную, справочную литературу и профессиональные издания, которые были использованы при прохождении практики. 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Приложения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Представляют собой материалы, иллюстрирующие работу организации и результаты работы самого практиканта (тексты документов, и т.п.). Все материалы, в создании которых принимал участие практикант, должны быть заверены подписью руководителя практики от организации.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302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616624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должен быть прошит (допускается брошюрование) и пронумерован, при этом нумерация начинается со 2 листа;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На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обложке отчета указываются следующие данные: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 учебного заведения;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год составления отчета;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название отчета;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ФИО студента, номер курса и группы;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 предприятия, обеспечившего практику;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ФИО руководителя практики от предприятия, учреждения или организации.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выполняется на листах белой бумаги формата А4 в машинописном варианте, гарнитура шрифта 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Times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New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Roman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кегль —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14, интервал 1,5.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 Размеры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полей формы отчета: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30 мм — по левому полю;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20 мм — по верхнему и нижнему полям;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10 мм — по правому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полю.</a:t>
            </a:r>
          </a:p>
          <a:p>
            <a:pPr marL="457200" lvl="1" indent="0" algn="just"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 Кроме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того, все разделы и параграфы должны иметь порядковые номера.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Объем отчета 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 10 до 20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Общие </a:t>
            </a:r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стандарты оформления отчета по практике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44893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726852"/>
              </p:ext>
            </p:extLst>
          </p:nvPr>
        </p:nvGraphicFramePr>
        <p:xfrm>
          <a:off x="251520" y="332656"/>
          <a:ext cx="8784975" cy="6408713"/>
        </p:xfrm>
        <a:graphic>
          <a:graphicData uri="http://schemas.openxmlformats.org/drawingml/2006/table">
            <a:tbl>
              <a:tblPr firstRow="1" firstCol="1" bandRow="1"/>
              <a:tblGrid>
                <a:gridCol w="1010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4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3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общих компетенций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Понимать сущность и социальную значимость своей будущей профессии, обладать высокой мотивацией к выполнению профессиональной деятельности в области обеспечения информационной безопасности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Организовывать собственную деятельность, выбирать типовые методы и способы выполнения профессиональных задач, оценивать их эффективность и качество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Принимать решения в стандартных и нестандартных ситуациях и нести за них ответственность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Осуществлять поиск и использование информации, необходимой для эффективного выполнения профессиональных задач, профессионального и личностного развития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Использовать информационно-коммуникационные технологии в профессиональной деятельности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Работать в коллективе и команде, эффективно общаться с коллегами, руководством, потребителями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Брать на себя ответственность за работу членов команды (подчиненных), результат выполнения заданий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Самостоятельно определять задачи профессионального и личностного развития, заниматься самообразованием, осознанно планировать повышение квалификации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Ориентироваться в условиях частой смены технологий в профессиональной деятельности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012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476672"/>
            <a:ext cx="8784975" cy="6192688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Профессиональные компетенции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006645"/>
              </p:ext>
            </p:extLst>
          </p:nvPr>
        </p:nvGraphicFramePr>
        <p:xfrm>
          <a:off x="323527" y="1268760"/>
          <a:ext cx="8496944" cy="4972210"/>
        </p:xfrm>
        <a:graphic>
          <a:graphicData uri="http://schemas.openxmlformats.org/drawingml/2006/table">
            <a:tbl>
              <a:tblPr firstRow="1" firstCol="1" bandRow="1"/>
              <a:tblGrid>
                <a:gridCol w="97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9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Участвовать в подготовке организационных и распорядительных документов, регламентирующих работу по защите информации.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ПК2.2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Участвовать в организации и обеспечивать технологию ведения делопроизводства с учетом конфиденциальности информации.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ПК2.3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Организовывать документооборот, в том числе электронный, с учетом конфиденциальности информации.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Организовывать архивное хранение конфиденциальных документов.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ПК2.5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Оформлять документацию по оперативному управлению средствами защиты информации и персоналом.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2.6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Вести учет работ и объектов, подлежащих защите.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2.7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Подготавливать отчетную документацию, связанную с эксплуатацией средств контроля и защиты информации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2.8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Документировать ход и результаты служебного расследования.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Использовать нормативные правовые акты, нормативно-методические документы по защите информации.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74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7" cy="432048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ОТ, ТБ и ПБ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Конкретное содержание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прохождения практики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по подготовке отчета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www.college-pokrovsk.ru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разделе СТУДЕНТУ - ПРАКТИКА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Методические указания для руководителей практик и студентов</a:t>
            </a:r>
            <a:b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5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7" cy="547260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к соблюдению техники безопасности и пожарной безопасности в соответствии с действующим Положением по колледжу.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Студент-практикант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должен допускаться к работе только после прохождения инструктажа по технике безопасности и пожарной безопасности.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Студент-практикант обязан: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облюдать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пожарной безопасности, а также соблюдать и поддерживать противопожарный режим;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месторасположение первичных средств пожаротушения, главных и запасных выходов, планы (схемы) эвакуации людей в случае пожара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случае обнаружения пожара сообщить о нем в подразделение пожарной охраны и принять возможные меры к спасению людей, имущества и ликвидации пожара;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4. Знать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месторасположение средств оказания медицинской помощи, уметь оказывать первую медицинскую помощь пострадавшему при несчастном случае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облюдать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правила личной гигиены;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ринимать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пищу только в специально отведенных для этого местах;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7.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обнаружении неисправностей оборудования, приспособлений и инструментов, а также других недостатков или опасностей на рабочем месте немедленно сообщить непосредственному руководителю и приостановить выполнение работы. Приступить к работе можно с разрешения руководителя после устранения всех недостатков и опасностей.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ОТ, ТБ и ПБ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712967" cy="64807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7 шагов по профилактике коронавирусной </a:t>
            </a:r>
            <a:r>
              <a:rPr lang="ru-RU" dirty="0" smtClean="0"/>
              <a:t>инфекции</a:t>
            </a:r>
          </a:p>
          <a:p>
            <a:r>
              <a:rPr lang="ru-RU" dirty="0" smtClean="0"/>
              <a:t>✅</a:t>
            </a:r>
            <a:r>
              <a:rPr lang="ru-RU" dirty="0"/>
              <a:t>При посещении общественных мест (магазины, транспорт и др.) обязательно используйте медицинские одноразовые или гигиенические многоразовые маски и соблюдайте социальную дистанцию 1,5 - 2 метра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Не касайтесь грязными руками глаз, лица и рта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Избегайте близких контактов и пребывания в одном помещении с людьми, имеющими видимые признаки ОРВИ (кашель, чихание, выделения из носа</a:t>
            </a:r>
            <a:r>
              <a:rPr lang="ru-RU" dirty="0" smtClean="0"/>
              <a:t>).</a:t>
            </a:r>
          </a:p>
          <a:p>
            <a:r>
              <a:rPr lang="ru-RU" dirty="0" smtClean="0"/>
              <a:t>✅</a:t>
            </a:r>
            <a:r>
              <a:rPr lang="ru-RU" dirty="0"/>
              <a:t>Тщательно мойте руки с мылом и водой после возвращения с улицы и контактов с людьми, дезинфицируйте гаджеты и рабочие поверхности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Дезинфицируйте гаджеты, оргтехнику и поверхности, к которым прикасаетесь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Ограничьте по возможности при приветствии тесные объятия и рукопожатия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Пользуйтесь только индивидуальными предметами личной гигиены (полотенце, зубная щетка).</a:t>
            </a:r>
          </a:p>
        </p:txBody>
      </p:sp>
    </p:spTree>
    <p:extLst>
      <p:ext uri="{BB962C8B-B14F-4D97-AF65-F5344CB8AC3E}">
        <p14:creationId xmlns:p14="http://schemas.microsoft.com/office/powerpoint/2010/main" val="252006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640959" cy="5760640"/>
          </a:xfrm>
        </p:spPr>
        <p:txBody>
          <a:bodyPr>
            <a:normAutofit fontScale="47500" lnSpcReduction="2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ЦЕЛИ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И ЗАДАЧИ УЧЕБНОЙ ПРАКТИКИ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	Учебная практика включает в себя получение студентом первичных профессиональных навыков и умений на рабочих местах в структурных подразделениях организации.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Прохождение учебной практики имеет конкретные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цели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среди которых наиболее важными и общими являются: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формирование у студента правильного представления об обязанностях профильного специалиста;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сопоставление тематических разделов учебных предметов с деятельностью профессионала-разработчика систем защиты информации на предприятии;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выработка умений по применению теории информационной безопасности и методов защиты информации;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определение круга задач специалиста по защите информации в конкретной организации.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Задачи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учебной практики: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закрепление и углубление теоретических </a:t>
            </a:r>
            <a:r>
              <a:rPr lang="ru-RU" dirty="0">
                <a:latin typeface="Times New Roman"/>
                <a:ea typeface="Times New Roman"/>
              </a:rPr>
              <a:t>и практических знаний полученных по специальным дисциплинам;</a:t>
            </a: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глубокое изучение работы организации, место в ней системы защиты информации;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выполнение под руководством специалиста организации практики трудовых функций по конкретной должности в соответствии с должностной инструкцией;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проверка готовности будущего специалиста к самостоятельной трудовой деятельности по рассмотренным в ходе практики техническим и организационным вопросам.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800" y="338328"/>
            <a:ext cx="3312368" cy="4983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задачи: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712967" cy="6480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ПМ02. ОРГАНИЗАЦИЯ И ТЕХНОЛОГИЯ РАБОТЫ С КОНФИДЕНЦИАЛЬНЫМИ ДОКУМЕНТАМИ</a:t>
            </a:r>
          </a:p>
          <a:p>
            <a:endParaRPr lang="ru-RU" dirty="0" smtClean="0"/>
          </a:p>
          <a:p>
            <a:r>
              <a:rPr lang="ru-RU" dirty="0" smtClean="0"/>
              <a:t>МДК </a:t>
            </a:r>
            <a:r>
              <a:rPr lang="ru-RU" dirty="0"/>
              <a:t>02.01 Правовая защита информации</a:t>
            </a:r>
          </a:p>
          <a:p>
            <a:r>
              <a:rPr lang="ru-RU" dirty="0"/>
              <a:t>МДК..02.02 Ведение конфиденциального делопроизводства</a:t>
            </a:r>
          </a:p>
          <a:p>
            <a:r>
              <a:rPr lang="ru-RU" dirty="0"/>
              <a:t>МДК 02.03 Организация и сопровождение электронного документооборота</a:t>
            </a:r>
          </a:p>
          <a:p>
            <a:pPr marL="0" indent="0" algn="ctr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Clr>
                <a:srgbClr val="31B6FD"/>
              </a:buClr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Учебная практика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НОЯБРЯ по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 ДЕКАБРЯ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2021г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(144 ч. 4 недели)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Осипова М.А.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27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студента до начала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Принять участие в организационных мероприятиях по вопросам прохождения практики.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2. Изучить программу по прохождению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практики, ОФИЦИАЛЬНЫЙ САЙТ КОЛЛЕДЖА, ОРГАНИЗАЦИИ, ЛОКАЛЬНЫЕ АКТЫ, УСТАВ.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3. При содействии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учебной части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определить место прохождения практики в соответствии с выбранной специальностью.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4. Получить в колледже направление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или договор на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практику и программу практики на выпускающей ПЦК.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5. Определить для себя круг производственных и организационных вопросов, требующих первоочередного внимания.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Обязанности студента-практиканта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425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40871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студента во время прохождения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первый день практики пройти вводный инструктаж по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Т, ТБ и ПБ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2.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Максимально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продуктивно использовать отведенное время, полностью и качественно выполнять все задания предусмотренные программой и индивидуальным заданием руководителя.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3. Соблюдать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федеральной и ведомственной базы нормативно-правовых актов по защите информации.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4. Подчиняться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правилам внутреннего трудового распорядка организации, являющейся базой для прохождения 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5. Согласовывать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 руководителем практики от организации индивидуальные планы работы на неделю в соответствии с программой.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6. В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соответствии с утвержденным планом и должностной инструкцией выполнять обязанности по конкретной должности.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7. Регулярно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вести дневник практики с конкретизацией по дням, отражая в нем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время начала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и окончания работы, количество часов, краткое содержание выполняемых работ, делая отметку о выполнении работ у руководителя практики (заверяя его подписью).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8. Информировать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руководителя практики и учебную часть о ходе 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9. Выполнять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техники безопасности, охраны окружающей среды и гражданской обороны.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10. Перед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окончанием производственной практики получить по месту прохождения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отзыв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о проделанной работе, подписанную руководителем практики от организации и заверенную печатью.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11Представить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 окончанию практики на ПЦК надлежащим образом оформленный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дневник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, заверенный руководителем практики от предприятия,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отчет о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выполнении программы практики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, отзыв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руководителей от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ПЦК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и предприятия на отчет о практике.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03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8965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Форма контроля – дифференцированный зачет.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ата проведения – </a:t>
            </a:r>
            <a:r>
              <a:rPr lang="ru-RU" dirty="0" smtClean="0">
                <a:solidFill>
                  <a:schemeClr val="tx1"/>
                </a:solidFill>
              </a:rPr>
              <a:t>19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ДЕКАБРЯ </a:t>
            </a:r>
            <a:r>
              <a:rPr lang="ru-RU" dirty="0" smtClean="0">
                <a:solidFill>
                  <a:schemeClr val="tx1"/>
                </a:solidFill>
              </a:rPr>
              <a:t>2021г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практики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092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201</TotalTime>
  <Words>1267</Words>
  <Application>Microsoft Office PowerPoint</Application>
  <PresentationFormat>Экран (4:3)</PresentationFormat>
  <Paragraphs>145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Candara</vt:lpstr>
      <vt:lpstr>Courier New</vt:lpstr>
      <vt:lpstr>Symbol</vt:lpstr>
      <vt:lpstr>Times New Roman</vt:lpstr>
      <vt:lpstr>Волна</vt:lpstr>
      <vt:lpstr>Практическая подготовка</vt:lpstr>
      <vt:lpstr>Методические указания для руководителей практик и студентов </vt:lpstr>
      <vt:lpstr>Инструктаж по ОТ, ТБ и ПБ</vt:lpstr>
      <vt:lpstr>Презентация PowerPoint</vt:lpstr>
      <vt:lpstr>Цели и задачи: </vt:lpstr>
      <vt:lpstr>Презентация PowerPoint</vt:lpstr>
      <vt:lpstr>Обязанности студента-практиканта</vt:lpstr>
      <vt:lpstr>Презентация PowerPoint</vt:lpstr>
      <vt:lpstr>Защита практики</vt:lpstr>
      <vt:lpstr>Пакет документов: 1. Договор – 1 на всех 2. Отчет по практике – 1 шт. (по учебной практике). 3. Дневник – 1 шт (по учебной). 4. Отзыв – 1 шт. 5. Аттестационный лист – 1 шт., заполняется руководителем практики. 6. Презентация на Power Point при защите.  Обязательно устное выступление на русском языке с презентационным материалом на 5 минут. Возможна работа в команде.</vt:lpstr>
      <vt:lpstr>Презентация PowerPoint</vt:lpstr>
      <vt:lpstr>Общие стандарты оформления отчета по практике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Учебно-производственная практика</dc:title>
  <dc:creator>Mary</dc:creator>
  <cp:lastModifiedBy>Зав по УПП</cp:lastModifiedBy>
  <cp:revision>33</cp:revision>
  <dcterms:created xsi:type="dcterms:W3CDTF">2019-02-04T05:36:13Z</dcterms:created>
  <dcterms:modified xsi:type="dcterms:W3CDTF">2021-11-21T23:30:04Z</dcterms:modified>
</cp:coreProperties>
</file>