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74" r:id="rId2"/>
    <p:sldId id="256" r:id="rId3"/>
    <p:sldId id="257" r:id="rId4"/>
    <p:sldId id="258" r:id="rId5"/>
    <p:sldId id="271" r:id="rId6"/>
    <p:sldId id="273" r:id="rId7"/>
    <p:sldId id="259" r:id="rId8"/>
    <p:sldId id="260" r:id="rId9"/>
    <p:sldId id="261" r:id="rId10"/>
    <p:sldId id="263" r:id="rId11"/>
    <p:sldId id="264" r:id="rId12"/>
    <p:sldId id="266" r:id="rId13"/>
    <p:sldId id="262" r:id="rId14"/>
    <p:sldId id="269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95893-59D5-4B09-80E1-CE8BCD247F1E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EBF94-1ECE-44AB-B76E-8DFE4E99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1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EBF94-1ECE-44AB-B76E-8DFE4E99F34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4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err="1" smtClean="0"/>
              <a:t>Ксик</a:t>
            </a:r>
            <a:r>
              <a:rPr lang="ru-RU" sz="9600" dirty="0" smtClean="0"/>
              <a:t> -17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080220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до начала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Принять участие в организационных мероприятиях по вопросам прохождения практики.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2. Изучить программу по прохождению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практики (на сайте).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3. При содействии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учебной части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определить место прохождения практики в соответствии с выбранной специальностью.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4. Получить в колледже направление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или договор 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практику и программу практики на выпускающей ПЦК.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5. Определить для себя круг производственных и организационных вопросов, требующих первоочередного внимания.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студента-практиканта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42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во время прохождения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первый день практики пройти вводный инструктаж по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Т, ТБ и ПБ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Максимально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продуктивно использовать отведенное время, полностью и качественно выполнять все задания предусмотренные программой и индивидуальным заданием руководителя.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3. Соблюдать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федеральной и ведомственной базы нормативно-правовых актов по защите информации.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4. Подчиняться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правилам внутреннего трудового распорядка организации, являющейся базой для прохождения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5. Согласовывать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 руководителем практики от организации индивидуальные планы работы на неделю в соответствии с программой.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6. В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соответствии с утвержденным планом и должностной инструкцией выполнять обязанности по конкретной должности.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7. Регулярно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вести дневник практики с конкретизацией по дням, отражая в нем время начала и окончания работы, количество часов, краткое содержание выполняемых работ, делая отметку о выполнении работ у руководителя практики (заверяя его подписью).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8. Информировать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руководителя практики и учебную часть о ходе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9. Выполнять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техники безопасности, охраны окружающей среды и гражданской обороны.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10. Перед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окончанием производственной практики получить по месту прохождения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о проделанной работе, подписанную руководителем практики от организации и заверенную печатью.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11Представить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 окончанию практики на ПЦК надлежащим образом оформленный индивидуальный план-график,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дневник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заверенный руководителем практики от предприятия,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отчет о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выполнении программы практики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, 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руководителей от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ПЦК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 предприятия на отчет о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0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Форма контроля – дифференцированный зачет.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Формат проведения – очный.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Дата проведения – </a:t>
            </a:r>
            <a:r>
              <a:rPr lang="ru-RU" dirty="0" smtClean="0">
                <a:solidFill>
                  <a:schemeClr val="tx1"/>
                </a:solidFill>
              </a:rPr>
              <a:t>14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марта и 11 апреля.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Время уточняется.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092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2453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626469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документов по учебной практике: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по учебной практике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Дневник по учебной практике.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Презентация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документов по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производственной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практике: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Договор +справка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Отчет по практике – 1 шт. по производственной отдельно.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Дневник – 1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производственной отдельно.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Отзыв –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Аттестационный лист – 1 штука, заполняется руководителем практики от предприятия.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Презентация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35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5" cy="64807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*Примечание: Отчет составляется на отдельных листах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Структура отчета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Титульный лист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Вверху пишется полное наименование органа управления образованием, полное название образовательного учреждения. В центре – «Отчет о прохождении производственной (преддипломной) практики. Ниже, с правой стороны, приводятся данные об исполнителе работы (курс, специальность, группа, ФИО студента и ФИО руководителя). Внизу указывается место нахождения образовательного учреждения и год написания отчета. Номер страницы на титульном листе не проставляется.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Содержание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Печатается на втором листе и отражает структуру отчета.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Введение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Включает в себя описание организации, в которой студент проходил практику; должность, которую он занимал во время прохождения практики (если таковая была определена); функции, закрепленные за этой должностью (если должность не была определена, то функции, закрепленные за студентом на время практики).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Основная часть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Представляет собой интегрированное описание видов работ, выполняемых в рамках формирования компетенций. Данный материал должен быть проиллюстрирован приложениями в конце отчета. Ссылки на номера приложений в тексте раздела обязательны.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Заключение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Включает в себя личные впечатления от прохождения практики на предприятии; приобретенные умения и навыки в профессиональной деятельности, выводы.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Список использованной литературы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Содержит научную, справочную литературу и профессиональные издания, которые были использованы при прохождении практики. 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Приложения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Представляют собой материалы, иллюстрирующие работу организации и результаты работы самого практиканта (тексты документов, и т.п.). Все материалы, в создании которых принимал участие практикант, должны быть заверены подписью руководителя практики от организации.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302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должен быть прошит (допускается брошюрование) и пронумерован, при этом нумерация начинается со 2 листа;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обложке отчета указываются следующие данные: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учебного заведения;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год составления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название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студента, номер курса и группы;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предприятия, обеспечившего практику;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руководителя практики от предприятия, учреждения или организации.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выполняется на листах белой бумаги формата А4 в машинописном варианте, гарнитура шрифта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Times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New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Roman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кегль — 14;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Размеры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полей формы отчета: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30 мм — по левому полю;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20 мм — по верхнему и нижнему полям;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 мм — по правому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полю.</a:t>
            </a:r>
          </a:p>
          <a:p>
            <a:pPr marL="457200" lvl="1" indent="0" algn="just"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Кроме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того, все разделы и параграфы должны иметь порядковые номера.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Важно: математические знаки (за исключением цифр) в тексте отчета по практике, как правило, запрещены — их использование допускается только в приложениях (формулы, расчеты, рисунки и пр.).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Объем отчета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 10 до 15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Общие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стандарты оформления отчета по практике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4489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197" y="1844824"/>
            <a:ext cx="8784976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Учебно-производственная практика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424936" cy="1473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Методические указания для руководителей практик и студентов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1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7" cy="43204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Конкретное содержание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прохождения практики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по подготовке отчета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www.college-pokrovsk.ru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разделе СТУДЕНТУ - ПРАКТИКА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Методические указания для руководителей практик и студентов</a:t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5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7" cy="547260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к соблюдению техники безопасности и пожарной безопасности в соответствии с действующим Положением по колледжу.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Студент-практикант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должен допускаться к работе только после прохождения инструктажа по технике безопасности и пожарной безопасности.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Студент-практикант обязан: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пожарной безопасности, а также соблюдать и поддерживать противопожарный режим;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первичных средств пожаротушения, главных и запасных выходов, планы (схемы) эвакуации людей в случае пожара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случае обнаружения пожара сообщить о нем в подразделение пожарной охраны и принять возможные меры к спасению людей, имущества и ликвидации пожара;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Знать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средств оказания медицинской помощи, уметь оказывать первую медицинскую помощь пострадавшему при несчастном случае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правила личной гигиены;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ринимать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пищу только в специально отведенных для этого местах;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обнаружении неисправностей оборудования, приспособлений и инструментов, а также других недостатков или опасностей на рабочем месте немедленно сообщить непосредственному руководителю и приостановить выполнение работы. Приступить к работе можно с разрешения руководителя после устранения всех недостатков и опасностей.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59" cy="5217443"/>
          </a:xfrm>
        </p:spPr>
        <p:txBody>
          <a:bodyPr/>
          <a:lstStyle/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Студент должен иметь представление: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- об источниках особо опасных, опасных и вредных антропогенных факторов, имеющихся на предприятии.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Студент должен знать: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- меры противопожарной защиты, действующие в подразделении;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- правила внутреннего распорядка, охраны труда и окружающей среды на предприятии.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Ознакомление с целями и задачами практики. Инструктаж по технике безопасности и пожарной безопасности. Знакомство с правилами внутреннего распорядка, рабочим местом и руководителем практики от предприятия (организации).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Вводный инструктаж на местах практик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7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21"/>
            <a:ext cx="9108503" cy="683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7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>
            <a:normAutofit fontScale="55000" lnSpcReduction="2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ЦЕЛИ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 ЗАДАЧИ УЧЕБНОЙ ПРАКТИКИ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	Учебная практика включает в себя получение студентом первичных профессиональных навыков и умений на рабочих местах в структурных подразделениях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Прохождение учебной практики имеет конкретные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среди которых наиболее важными и общими являются: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формирование у студента правильного представления об обязанностях профильного специалиста;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сопоставление тематических разделов учебных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предметов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выработка умений по применению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теории на практике;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определение круга задач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 профилю в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конкретной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Задачи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учебной практики: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закрепление и углубление теоретических </a:t>
            </a:r>
            <a:r>
              <a:rPr lang="ru-RU" dirty="0">
                <a:latin typeface="Times New Roman"/>
                <a:ea typeface="Times New Roman"/>
              </a:rPr>
              <a:t>и практических знаний полученных по специальным дисциплинам;</a:t>
            </a: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глубокое изучение работы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выполнение под руководством специалиста организации практики трудовых функций по конкретной должности в соответствии с должностной инструкцией;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проверка готовности будущего специалиста к самостоятельной трудовой деятельности по рассмотренным в ходе практики техническим и организационным вопросам.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6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8072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2.1. Цели и задачи производственной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</a:rPr>
              <a:t>Целями</a:t>
            </a:r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>
                <a:latin typeface="Times New Roman"/>
                <a:ea typeface="Calibri"/>
              </a:rPr>
              <a:t>производственной практики является</a:t>
            </a:r>
            <a:r>
              <a:rPr lang="ru-RU" b="1" dirty="0">
                <a:latin typeface="Times New Roman"/>
                <a:ea typeface="Calibri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закрепление и углубление теоретических знаний, полученных студентами при изучении дисциплин специализаций;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приобретение и развитие необходимых практических умений и навыков в соответствии с требованиями к уровню подготовки выпускников;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изучение должностных обязанностей сотрудников предприятия, </a:t>
            </a:r>
            <a:endParaRPr lang="ru-RU" dirty="0" smtClean="0">
              <a:latin typeface="Times New Roman"/>
              <a:ea typeface="Calibri"/>
            </a:endParaRPr>
          </a:p>
          <a:p>
            <a:pPr marL="12700" indent="0" algn="just">
              <a:lnSpc>
                <a:spcPct val="150000"/>
              </a:lnSpc>
              <a:spcAft>
                <a:spcPts val="1500"/>
              </a:spcAft>
              <a:buNone/>
              <a:tabLst>
                <a:tab pos="344805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- адаптация </a:t>
            </a:r>
            <a:r>
              <a:rPr lang="ru-RU" dirty="0">
                <a:latin typeface="Times New Roman"/>
                <a:ea typeface="Times New Roman"/>
              </a:rPr>
              <a:t>обучающихся к конкретным условиям деятельности </a:t>
            </a:r>
            <a:r>
              <a:rPr lang="ru-RU" dirty="0" smtClean="0">
                <a:latin typeface="Times New Roman"/>
                <a:ea typeface="Times New Roman"/>
              </a:rPr>
              <a:t>организаций различных </a:t>
            </a:r>
            <a:r>
              <a:rPr lang="ru-RU" dirty="0">
                <a:latin typeface="Times New Roman"/>
                <a:ea typeface="Times New Roman"/>
              </a:rPr>
              <a:t>организационно-правовых форм.</a:t>
            </a:r>
            <a:endParaRPr lang="ru-RU" sz="32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32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ПМ04 Разработка компьютерных систем и комплексов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МДК04.01 </a:t>
            </a:r>
            <a:r>
              <a:rPr lang="ru-RU" dirty="0">
                <a:solidFill>
                  <a:schemeClr val="tx1"/>
                </a:solidFill>
              </a:rPr>
              <a:t>Инструментальные средства разработки компьютерных систем и комплексов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МДК04.02 </a:t>
            </a:r>
            <a:r>
              <a:rPr lang="ru-RU" dirty="0">
                <a:solidFill>
                  <a:schemeClr val="tx1"/>
                </a:solidFill>
              </a:rPr>
              <a:t>Компьютерные и телекоммуникационные </a:t>
            </a:r>
            <a:r>
              <a:rPr lang="ru-RU" dirty="0" smtClean="0">
                <a:solidFill>
                  <a:schemeClr val="tx1"/>
                </a:solidFill>
              </a:rPr>
              <a:t>сети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МДК04.03 </a:t>
            </a:r>
            <a:r>
              <a:rPr lang="ru-RU" dirty="0">
                <a:solidFill>
                  <a:schemeClr val="tx1"/>
                </a:solidFill>
              </a:rPr>
              <a:t>Технические методы и средства защиты информации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Учебная практика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марта по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марта 2021 г.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недели)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Производственная практика –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марта по 11 апреля 2021г.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144ч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недели)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практики от колледжа –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фанасьева Антонина Антоновна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76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415</TotalTime>
  <Words>1159</Words>
  <Application>Microsoft Office PowerPoint</Application>
  <PresentationFormat>Экран (4:3)</PresentationFormat>
  <Paragraphs>113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Candara</vt:lpstr>
      <vt:lpstr>Courier New</vt:lpstr>
      <vt:lpstr>Symbol</vt:lpstr>
      <vt:lpstr>Times New Roman</vt:lpstr>
      <vt:lpstr>Волна</vt:lpstr>
      <vt:lpstr>Презентация PowerPoint</vt:lpstr>
      <vt:lpstr>Учебно-производственная практика</vt:lpstr>
      <vt:lpstr>Методические указания для руководителей практик и студентов </vt:lpstr>
      <vt:lpstr>Инструктаж по ОТ, ТБ и ПБ</vt:lpstr>
      <vt:lpstr>Вводный инструктаж на местах практик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Обязанности студента-практиканта</vt:lpstr>
      <vt:lpstr>Презентация PowerPoint</vt:lpstr>
      <vt:lpstr>Защита практики</vt:lpstr>
      <vt:lpstr>Пакет документов по учебной практике: 1. Отчет по учебной практике 2. Дневник по учебной практике. 3. Презентация Пакет документов по производственной практике: 1. Договор +справка 2. Отчет по практике – 1 шт. по производственной отдельно. 3. Дневник – 1 шт по производственной отдельно. 4. Отзыв – 1 шт. 5. Аттестационный лист – 1 штука, заполняется руководителем практики от предприятия. 6. Презентация   </vt:lpstr>
      <vt:lpstr>Презентация PowerPoint</vt:lpstr>
      <vt:lpstr>Общие стандарты оформления отчета по практике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Учебно-производственная практика</dc:title>
  <dc:creator>Mary</dc:creator>
  <cp:lastModifiedBy>Григорий Габышев</cp:lastModifiedBy>
  <cp:revision>44</cp:revision>
  <dcterms:created xsi:type="dcterms:W3CDTF">2019-02-04T05:36:13Z</dcterms:created>
  <dcterms:modified xsi:type="dcterms:W3CDTF">2021-02-28T09:03:58Z</dcterms:modified>
</cp:coreProperties>
</file>