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2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95893-59D5-4B09-80E1-CE8BCD247F1E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EBF94-1ECE-44AB-B76E-8DFE4E99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1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EBF94-1ECE-44AB-B76E-8DFE4E99F34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84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3197" y="1844824"/>
            <a:ext cx="8784976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Учебно-производственная практика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8424936" cy="1473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Методические указания для руководителей практик и </a:t>
            </a:r>
            <a:r>
              <a:rPr lang="ru-RU" sz="2400" dirty="0" smtClean="0">
                <a:solidFill>
                  <a:schemeClr val="tx1"/>
                </a:solidFill>
              </a:rPr>
              <a:t>студентов группы Оитзи19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11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82453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ru-RU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6264696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Пакет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документов по учебной практике: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Отчет по учебной практике- 1 шт.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Дневник по учебной практике – 1 шт.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Пакет документов по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производственной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практике: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Договор+допсоглашение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1 экз. с синей печатью и подписью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Справка подтверждения.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Отчет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практике 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производственной).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Дневник 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производственной).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Отзыв – 1 шт.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Аттестационный лист – 1 штука, заполняется руководителем практики от предприятия.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бланки документов на сайте колледжа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college-pokrovsk.ru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разделе Студенту-Практика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35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616624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Отчет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должен быть прошит (допускается брошюрование) и пронумерован, при этом нумерация начинается со 2 листа;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 На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обложке отчета указываются следующие данные: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наименование учебного заведения;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год составления отчета;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название отчета;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ФИО студента, номер курса и группы;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наименование предприятия, обеспечившего практику;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ФИО руководителя практики от предприятия, учреждения или организации.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Отчет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выполняется на листах белой бумаги формата А4 в машинописном варианте, гарнитура шрифта 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Times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New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Roman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кегль — 14;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 Размеры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полей формы отчета: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30 мм — по левому полю;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20 мм — по верхнему и нижнему полям;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10 мм — по правому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полю.</a:t>
            </a:r>
          </a:p>
          <a:p>
            <a:pPr marL="457200" lvl="1" indent="0" algn="just">
              <a:spcAft>
                <a:spcPts val="0"/>
              </a:spcAft>
              <a:buSzPts val="1000"/>
              <a:buNone/>
              <a:tabLst>
                <a:tab pos="9144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5. Кроме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того, все разделы и параграфы должны иметь порядковые номера.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Важно: математические знаки (за исключением цифр) в тексте отчета по практике, как правило, запрещены — их использование допускается только в приложениях (формулы, расчеты, рисунки и пр.).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Объем отчета 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 10 до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15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стр.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2637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Общие </a:t>
            </a:r>
            <a:r>
              <a:rPr lang="ru-RU" sz="2000" b="1" dirty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стандарты оформления отчета по практике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44893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64704" y="62068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НА ПРАКТИКУ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МДК.03.01. Технические методы и средства, технологии защиты информации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(108ч)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961929"/>
              </p:ext>
            </p:extLst>
          </p:nvPr>
        </p:nvGraphicFramePr>
        <p:xfrm>
          <a:off x="179512" y="908721"/>
          <a:ext cx="8784976" cy="2801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9288"/>
                <a:gridCol w="2855052"/>
                <a:gridCol w="2110636"/>
              </a:tblGrid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Проверяемые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результаты: требования к практическому опыту и коды формируемых профессиональных, общих компетенций, умений(ПО, ПК, ОК,У)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Документ, подтверждающий качество выполнения работ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виды, источники и носители защищаемой информации;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ОК-1 ОК-2 ОК-9 ПК-3.1 ПК-3.4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Аттестационный лист по учебной практике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0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опасных сигналов;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 1 - 12ПК 3.1 - 3.4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структуру, классификацию и основные характеристики технических каналов утечки информации;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ОК1-10, ПК 3.1- ПК-3.4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0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классификацию технических разведок и методы противодействия им;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ОК1-9, ПК 3.1-3.4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0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технических средств защиты информации;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ОК1-10, ПК-3.4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36731"/>
              </p:ext>
            </p:extLst>
          </p:nvPr>
        </p:nvGraphicFramePr>
        <p:xfrm>
          <a:off x="251520" y="4004428"/>
          <a:ext cx="8640960" cy="3107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6677"/>
                <a:gridCol w="2808247"/>
                <a:gridCol w="2076036"/>
              </a:tblGrid>
              <a:tr h="11414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Проверяемые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результаты: требования к практическому опыту и коды формируемых профессиональных, общих компетенций, умений(ПО, ПК, ОК,У)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Документ, подтверждающий качество выполнения работ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3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классификация технических разведок и методы противодействия им;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ОК-1 ОК-2 ОК-9 ПК-1.1 ПК-3.3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Аттестационный лист по учебной практике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3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 средства технической защиты информации;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ОК1-10, ПК-3.2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3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скрытия информации;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ОК1-10, ПК-3.2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3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программно-аппаратные средства защиты информации;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ОК1-10, ПК-3.4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071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подсистемы безопасности операционных систем и выполняемые ею функции;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ОК1-10, ПК-3.4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411896" y="3742819"/>
            <a:ext cx="453521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81425" algn="l"/>
                <a:tab pos="585152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МДК.03.02 Программно-аппаратные средства защиты информации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14903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0352"/>
          </a:xfrm>
        </p:spPr>
        <p:txBody>
          <a:bodyPr>
            <a:normAutofit fontScale="90000"/>
          </a:bodyPr>
          <a:lstStyle/>
          <a:p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Производственная практика</a:t>
            </a:r>
            <a:endPara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50822"/>
              </p:ext>
            </p:extLst>
          </p:nvPr>
        </p:nvGraphicFramePr>
        <p:xfrm>
          <a:off x="179512" y="900703"/>
          <a:ext cx="8712968" cy="27886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7982"/>
                <a:gridCol w="2957598"/>
                <a:gridCol w="1967388"/>
              </a:tblGrid>
              <a:tr h="667155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Проверяемые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результаты: требования к практическому опыту и коды формируемых профессиональных, общих компетенций, умений(ПО, ПК, ОК,У)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Документ, подтверждающий качество выполнения работ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036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эксплуатации систем и средств защиты информации защищаемых объектов;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ОК-2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ОК-5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ОК-9 ПК-1.9 ПК-3.2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Аттестационный лист по производственной практике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с предприятия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Дневник производственной практики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678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технических средств защиты информации;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ПК-2.4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57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возможных угроз информационной безопасности объектов защиты;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ОК-1-5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ПК-1.10 ПК-3.3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57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работать с техническими средствами защиты информации;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ОК-1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ОК-2 ПК-3.4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78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>
                          <a:effectLst/>
                        </a:rPr>
                        <a:t>передавать информацию по защищенным каналам связи;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800" dirty="0">
                          <a:effectLst/>
                        </a:rPr>
                        <a:t>ОК-2 ПК-3.4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4435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81425" algn="l"/>
                <a:tab pos="5851525" algn="l"/>
              </a:tabLst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МДК.03.01. Технические методы и средства, технологии защиты информации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592027"/>
              </p:ext>
            </p:extLst>
          </p:nvPr>
        </p:nvGraphicFramePr>
        <p:xfrm>
          <a:off x="323528" y="4127541"/>
          <a:ext cx="8568952" cy="2814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5371"/>
                <a:gridCol w="2908712"/>
                <a:gridCol w="1934869"/>
              </a:tblGrid>
              <a:tr h="917384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Проверяемые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результаты: требования к практическому опыту и коды формируемых профессиональных, общих компетенций, умений(ПО, ПК, ОК,У)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Документ, подтверждающий качество выполнения работ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609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Дистанционно участвовать в эксплуатации систем и средств защиты информации защищаемых объектов;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ОК-2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ОК-5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ОК-9 ПК-3.4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Аттестационный лист по производственной практике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с предприятия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Дневник производственной практики</a:t>
                      </a:r>
                    </a:p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4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технических средств защиты информации;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ПК-3.1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4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выявления возможных угроз информационной безопасности объектов защиты;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ОК-1-5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ПК-1.10 ПК-3.3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09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Фиксировать онлайн -отказы в работе средств вычислительной техники;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ОК-1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ОК-2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  <a:tab pos="585089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ПК-3.4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59632" y="3619709"/>
            <a:ext cx="727280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781425" algn="l"/>
                <a:tab pos="585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81425" algn="l"/>
                <a:tab pos="5851525" algn="l"/>
              </a:tabLst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МДК.03.02 Программно-аппаратные средства защиты информации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781425" algn="l"/>
                <a:tab pos="5851525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Задания не должны требовать обязательного присутствия на предприятии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41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7" cy="432048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Инструктаж по ОТ, ТБ и ПБ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Конкретное содержание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прохождения практики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по подготовке отчета</a:t>
            </a:r>
          </a:p>
          <a:p>
            <a:pPr marL="0" indent="0">
              <a:buNone/>
            </a:pP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сайте колледжа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college-pokrovsk.ru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разделе СТУДЕНТУ - ПРАКТИКА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Методические указания для руководителей практик и студентов</a:t>
            </a:r>
            <a:br>
              <a:rPr lang="ru-RU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5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7" cy="5472608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Требования к соблюдению техники безопасности и пожарной безопасности в соответствии с действующим Положением по колледжу.</a:t>
            </a:r>
            <a:endParaRPr lang="ru-RU" sz="29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Студент-практикант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должен допускаться к работе только после прохождения инструктажа по технике безопасности и пожарной безопасности.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Студент-практикант обязан: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облюдать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требования пожарной безопасности, а также соблюдать и поддерживать противопожарный режим;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месторасположение первичных средств пожаротушения, главных и запасных выходов, планы (схемы) эвакуации людей в случае пожара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случае обнаружения пожара сообщить о нем в подразделение пожарной охраны и принять возможные меры к спасению людей, имущества и ликвидации пожара;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4. Знать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месторасположение средств оказания медицинской помощи, уметь оказывать первую медицинскую помощь пострадавшему при несчастном случае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облюдать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правила личной гигиены;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ринимать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пищу только в специально отведенных для этого местах;</a:t>
            </a: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7.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ри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обнаружении неисправностей оборудования, приспособлений и инструментов, а также других недостатков или опасностей на рабочем месте немедленно сообщить непосредственному руководителю и приостановить выполнение работы. Приступить к работе можно с разрешения руководителя после устранения всех недостатков и опасностей.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Инструктаж по ОТ, ТБ и ПБ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80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640959" cy="5760640"/>
          </a:xfrm>
        </p:spPr>
        <p:txBody>
          <a:bodyPr>
            <a:normAutofit fontScale="47500" lnSpcReduction="20000"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ЦЕЛИ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И ЗАДАЧИ УЧЕБНОЙ ПРАКТИКИ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	Учебная практика включает в себя получение студентом первичных профессиональных навыков и умений на рабочих местах в структурных подразделениях организации.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Прохождение учебной практики имеет конкретные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цели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среди которых наиболее важными и общими являются: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формирование у студента правильного представления об обязанностях профильного специалиста;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сопоставление тематических разделов учебных предметов с деятельностью профессионала-разработчика систем защиты информации на предприятии;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выработка умений по применению теории информационной безопасности и методов защиты информации;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определение круга задач специалиста по защите информации в конкретной организации.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Задачи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учебной практики: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закрепление и углубление теоретических </a:t>
            </a:r>
            <a:r>
              <a:rPr lang="ru-RU" dirty="0">
                <a:latin typeface="Times New Roman"/>
                <a:ea typeface="Times New Roman"/>
              </a:rPr>
              <a:t>и практических знаний полученных по специальным дисциплинам;</a:t>
            </a: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глубокое изучение работы организации, место в ней системы защиты информации;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выполнение под руководством специалиста организации практики трудовых функций по конкретной должности в соответствии с должностной инструкцией;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проверка готовности будущего специалиста к самостоятельной трудовой деятельности по рассмотренным в ходе практики техническим и организационным вопросам.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1800" y="338328"/>
            <a:ext cx="3312368" cy="4983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задачи: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1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480720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2.1. Цели и задачи производственной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Производственная практика </a:t>
            </a:r>
            <a:r>
              <a:rPr lang="ru-RU" dirty="0" smtClean="0">
                <a:latin typeface="Times New Roman"/>
                <a:ea typeface="Calibri"/>
              </a:rPr>
              <a:t>студентов по специальности </a:t>
            </a:r>
            <a:r>
              <a:rPr lang="ru-RU" dirty="0">
                <a:latin typeface="Times New Roman"/>
                <a:ea typeface="Calibri"/>
              </a:rPr>
              <a:t>10.02.01 «Организация и </a:t>
            </a:r>
            <a:r>
              <a:rPr lang="ru-RU" dirty="0" smtClean="0">
                <a:latin typeface="Times New Roman"/>
                <a:ea typeface="Calibri"/>
              </a:rPr>
              <a:t>технология </a:t>
            </a:r>
            <a:r>
              <a:rPr lang="ru-RU" dirty="0">
                <a:latin typeface="Times New Roman"/>
                <a:ea typeface="Calibri"/>
              </a:rPr>
              <a:t>защиты информации» является составной частью учебного процесса, и обеспечивает дальнейшее закрепление и углубление теоретических знаний, способствует формированию у студентов профессиональных навыков по организации и проведению мероприятий по защите информации, а также обеспечивают прикладную направленность и специализацию обучения.</a:t>
            </a:r>
            <a:endParaRPr lang="ru-RU" dirty="0">
              <a:latin typeface="Times New Roman"/>
              <a:ea typeface="Times New Roman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</a:rPr>
              <a:t>Целями</a:t>
            </a:r>
            <a:r>
              <a:rPr lang="ru-RU" dirty="0">
                <a:latin typeface="Times New Roman"/>
                <a:ea typeface="Calibri"/>
              </a:rPr>
              <a:t> производственной практики является</a:t>
            </a:r>
            <a:r>
              <a:rPr lang="ru-RU" b="1" dirty="0">
                <a:latin typeface="Times New Roman"/>
                <a:ea typeface="Calibri"/>
              </a:rPr>
              <a:t>: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закрепление и углубление теоретических знаний, полученных студентами при изучении дисциплин специализаций;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приобретение и развитие необходимых практических умений и навыков в соответствии с требованиями к уровню подготовки выпускников;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изучение должностных обязанностей сотрудников предприятия, обеспечивающих решение проблем защиты информации;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формирование общего представления об информационной безопасности предприятия;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изучение принятой в организации системы защиты информации, комплекса проводимых организационно-профилактических мероприятий по предупреждению несанкционированной утечки конфиденциальной информации.</a:t>
            </a:r>
            <a:endParaRPr lang="ru-RU" dirty="0">
              <a:latin typeface="Times New Roman"/>
              <a:ea typeface="Times New Roman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     </a:t>
            </a:r>
            <a:r>
              <a:rPr lang="ru-RU" b="1" dirty="0">
                <a:latin typeface="Times New Roman"/>
                <a:ea typeface="Calibri"/>
              </a:rPr>
              <a:t>Задачи</a:t>
            </a:r>
            <a:r>
              <a:rPr lang="ru-RU" dirty="0">
                <a:latin typeface="Times New Roman"/>
                <a:ea typeface="Calibri"/>
              </a:rPr>
              <a:t> производственной практики</a:t>
            </a:r>
            <a:r>
              <a:rPr lang="ru-RU" b="1" dirty="0">
                <a:latin typeface="Times New Roman"/>
                <a:ea typeface="Calibri"/>
              </a:rPr>
              <a:t>: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сформировать у студентов полное представление о своей будущей профессии;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исполнить обязанности на первичных должностях служб защиты информации предприятий, других структурных подразделений, имеющих отношение к защите информации;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получить практические навыки в организации планово-предупредительной работы службы защиты информации по профилактике нарушений принятой системы защиты информации.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32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712967" cy="6480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ПМ03 Применение программно-аппаратных и технических средств защиты информации</a:t>
            </a:r>
          </a:p>
          <a:p>
            <a:pPr marL="0" indent="0" algn="ctr">
              <a:buNone/>
            </a:pP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МДК 03.01 Технические методы и средства, технологии защиты информации</a:t>
            </a:r>
          </a:p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МДК03.02 Программно-аппаратные средства защиты информации</a:t>
            </a:r>
          </a:p>
          <a:p>
            <a:pPr marL="0" indent="0" algn="ctr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Clr>
                <a:srgbClr val="31B6FD"/>
              </a:buClr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Учебная практика 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мая 2020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108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ч.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недели)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Производственная практика –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июня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июня 2020г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(108 ч. 3 недели)</a:t>
            </a:r>
          </a:p>
          <a:p>
            <a:pPr marL="0" indent="0" algn="ctr">
              <a:buNone/>
            </a:pP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практики от колледжа –  Афанасьева Антонина Антоновна,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зав.ПЦК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естественно-математических дисциплин, преподаватель</a:t>
            </a:r>
          </a:p>
        </p:txBody>
      </p:sp>
    </p:spTree>
    <p:extLst>
      <p:ext uri="{BB962C8B-B14F-4D97-AF65-F5344CB8AC3E}">
        <p14:creationId xmlns:p14="http://schemas.microsoft.com/office/powerpoint/2010/main" val="1904276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Обязанности студента до начала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1. Принять участие в организационных мероприятиях по вопросам прохождения практики.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2. Изучить программу по прохождению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практики (на сайте).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3. При содействии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учебной части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определить место прохождения практики в соответствии с выбранной специальностью.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4. Получить в колледже направление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или договор на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практику и программу практики на выпускающей ПЦК.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5. Определить для себя круг производственных и организационных вопросов, требующих первоочередного внимания.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Обязанности студента-практиканта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425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40871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Обязанности студента во время прохождения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1. В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первый день практики пройти вводный инструктаж по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Т, ТБ и ПБ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2.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Максимально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продуктивно использовать отведенное время, полностью и качественно выполнять все задания предусмотренные программой и индивидуальным заданием руководителя.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3. Соблюдать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требования федеральной и ведомственной базы нормативно-правовых актов по защите информации.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4. Подчиняться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правилам внутреннего трудового распорядка организации, являющейся базой для прохождения практики.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5. Согласовывать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 руководителем практики от организации индивидуальные планы работы на неделю в соответствии с программой.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6. В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соответствии с утвержденным планом и должностной инструкцией выполнять обязанности по конкретной должности.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7. Регулярно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вести дневник практики с конкретизацией по дням, отражая в нем время начала и окончания работы, количество часов, краткое содержание выполняемых работ, делая отметку о выполнении работ у руководителя практики (заверяя его подписью).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8. Информировать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руководителя практики и учебную часть о ходе практики.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9. Выполнять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требования техники безопасности, охраны окружающей среды и гражданской обороны.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10. Перед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окончанием производственной практики получить по месту прохождения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отзыв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о проделанной работе, подписанную руководителем практики от организации и заверенную печатью.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11Представить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по окончанию практики на ПЦК надлежащим образом оформленный индивидуальный план-график,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дневник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, заверенный руководителем практики от предприятия,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отчет о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выполнении программы практики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, отзыв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руководителей от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ПЦК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и предприятия на отчет о практике.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03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8965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Форма контроля – дифференцированный зачет.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ата проведения – </a:t>
            </a:r>
            <a:r>
              <a:rPr lang="ru-RU" dirty="0" smtClean="0">
                <a:solidFill>
                  <a:schemeClr val="tx1"/>
                </a:solidFill>
              </a:rPr>
              <a:t>22 июня</a:t>
            </a:r>
            <a:r>
              <a:rPr lang="ru-RU" dirty="0" smtClean="0">
                <a:solidFill>
                  <a:schemeClr val="tx1"/>
                </a:solidFill>
              </a:rPr>
              <a:t> 2020г.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Все работы по мере выполнения (отчеты и дневники) загружаете на образовательную платформу </a:t>
            </a:r>
            <a:r>
              <a:rPr lang="en-US" dirty="0" smtClean="0">
                <a:solidFill>
                  <a:schemeClr val="tx1"/>
                </a:solidFill>
              </a:rPr>
              <a:t>Google Class)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Оригиналы документов с печатью и подписью руководителя организации приносите и сдаете лично в учебную часть после карантина до 2 октября 2020г.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практики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092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132</TotalTime>
  <Words>1355</Words>
  <Application>Microsoft Office PowerPoint</Application>
  <PresentationFormat>Экран (4:3)</PresentationFormat>
  <Paragraphs>201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Candara</vt:lpstr>
      <vt:lpstr>Courier New</vt:lpstr>
      <vt:lpstr>Symbol</vt:lpstr>
      <vt:lpstr>Times New Roman</vt:lpstr>
      <vt:lpstr>Волна</vt:lpstr>
      <vt:lpstr>Учебно-производственная практика</vt:lpstr>
      <vt:lpstr>Методические указания для руководителей практик и студентов </vt:lpstr>
      <vt:lpstr>Инструктаж по ОТ, ТБ и ПБ</vt:lpstr>
      <vt:lpstr>Цели и задачи: </vt:lpstr>
      <vt:lpstr>Презентация PowerPoint</vt:lpstr>
      <vt:lpstr>Презентация PowerPoint</vt:lpstr>
      <vt:lpstr>Обязанности студента-практиканта</vt:lpstr>
      <vt:lpstr>Презентация PowerPoint</vt:lpstr>
      <vt:lpstr>Защита практики</vt:lpstr>
      <vt:lpstr>Пакет документов по учебной практике: 1. Отчет по учебной практике- 1 шт. 2. Дневник по учебной практике – 1 шт.  Пакет документов по производственной практике: 1. Договор+допсоглашение  – 1 экз. с синей печатью и подписью руководителя. 2. Справка подтверждения. 3. Отчет по практике – 1 шт. (по производственной). 4. Дневник – 1 шт (по производственной). 5. Отзыв – 1 шт. 6. Аттестационный лист – 1 штука, заполняется руководителем практики от предприятия.  Все бланки документов на сайте колледжа college-pokrovsk.ru  в разделе Студенту-Практика</vt:lpstr>
      <vt:lpstr>Общие стандарты оформления отчета по практике</vt:lpstr>
      <vt:lpstr>ЗАДАНИЕ НА ПРАКТИКУ МДК.03.01. Технические методы и средства, технологии защиты информации Учебная практика (108ч) </vt:lpstr>
      <vt:lpstr>Производственная практика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Учебно-производственная практика</dc:title>
  <dc:creator>Mary</dc:creator>
  <cp:lastModifiedBy>19</cp:lastModifiedBy>
  <cp:revision>23</cp:revision>
  <dcterms:created xsi:type="dcterms:W3CDTF">2019-02-04T05:36:13Z</dcterms:created>
  <dcterms:modified xsi:type="dcterms:W3CDTF">2020-05-08T01:45:46Z</dcterms:modified>
</cp:coreProperties>
</file>