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C5EA-9C25-4EDF-93EB-C7AC54C40D1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3BC9-908D-4484-88D2-52392E4BE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6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C5EA-9C25-4EDF-93EB-C7AC54C40D1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3BC9-908D-4484-88D2-52392E4BE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2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Подготовка  к экзаменам.</a:t>
            </a:r>
            <a:b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Упражнения для релаксации.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9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entury Gothic" pitchFamily="34" charset="0"/>
              </a:rPr>
              <a:t>Упражнения для рук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4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entury Gothic" pitchFamily="34" charset="0"/>
              </a:rPr>
              <a:t>Упражнения для ног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entury Gothic" pitchFamily="34" charset="0"/>
              </a:rPr>
              <a:t>Упражнения для лица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5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entury Gothic" pitchFamily="34" charset="0"/>
              </a:rPr>
              <a:t>Упражнения </a:t>
            </a:r>
            <a:r>
              <a:rPr lang="ru-RU" smtClean="0">
                <a:latin typeface="Century Gothic" pitchFamily="34" charset="0"/>
              </a:rPr>
              <a:t>для спины и плечевого пояса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4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entury Gothic" pitchFamily="34" charset="0"/>
              </a:rPr>
              <a:t>Комплекс упражнений для глаз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8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entury Gothic" pitchFamily="34" charset="0"/>
              </a:rPr>
              <a:t>УДАЧИ!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5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Произвольный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Подготовка  к экзаменам. Упражнения для релаксации. </vt:lpstr>
      <vt:lpstr>Упражнения для рук</vt:lpstr>
      <vt:lpstr>Упражнения для ног</vt:lpstr>
      <vt:lpstr>Упражнения для лица</vt:lpstr>
      <vt:lpstr>Упражнения для спины и плечевого пояса</vt:lpstr>
      <vt:lpstr>Комплекс упражнений для глаз</vt:lpstr>
      <vt:lpstr>УДАЧИ!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 к экзаменам. Упражнения для релаксации. </dc:title>
  <dc:creator>Психолог</dc:creator>
  <cp:lastModifiedBy>Психолог</cp:lastModifiedBy>
  <cp:revision>1</cp:revision>
  <dcterms:created xsi:type="dcterms:W3CDTF">2020-04-14T07:46:48Z</dcterms:created>
  <dcterms:modified xsi:type="dcterms:W3CDTF">2020-04-14T07:46:48Z</dcterms:modified>
</cp:coreProperties>
</file>