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3" r:id="rId2"/>
    <p:sldId id="257" r:id="rId3"/>
    <p:sldId id="278" r:id="rId4"/>
    <p:sldId id="276" r:id="rId5"/>
    <p:sldId id="277" r:id="rId6"/>
    <p:sldId id="274" r:id="rId7"/>
    <p:sldId id="275" r:id="rId8"/>
    <p:sldId id="258" r:id="rId9"/>
    <p:sldId id="259" r:id="rId10"/>
    <p:sldId id="260" r:id="rId11"/>
    <p:sldId id="261" r:id="rId12"/>
    <p:sldId id="262" r:id="rId13"/>
    <p:sldId id="266" r:id="rId14"/>
    <p:sldId id="279" r:id="rId15"/>
    <p:sldId id="267" r:id="rId16"/>
    <p:sldId id="270" r:id="rId17"/>
    <p:sldId id="269" r:id="rId18"/>
    <p:sldId id="268" r:id="rId19"/>
    <p:sldId id="271" r:id="rId20"/>
    <p:sldId id="272" r:id="rId21"/>
    <p:sldId id="263" r:id="rId22"/>
    <p:sldId id="264" r:id="rId23"/>
    <p:sldId id="26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6F206CC-6C0D-451B-90E0-6272725F9DD0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D5A656-28FF-46D3-9695-86EE4E5EFB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36712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ct val="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выполнения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выпускных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квалификационных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Разработано в соответствии со следующими нормативными документами: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ФЗ № 273«Об образовании в Российской Федерации» от 29 декабря 2012 года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Приказом Министерства образования  и  науки  РФ  от  14  июня  2013 г. N 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Приказом министерства образования и науки РФ от 16 августа 2013   года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968 «Об утверждении порядка проведения государственной итоговой аттестации по образовательным программам СПО»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Федеральными государственными образовательными  стандартами  среднего профессионального образования;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Положение о дипломной работе ГБПОУ РС(Я) ПК</a:t>
            </a:r>
          </a:p>
        </p:txBody>
      </p:sp>
    </p:spTree>
    <p:extLst>
      <p:ext uri="{BB962C8B-B14F-4D97-AF65-F5344CB8AC3E}">
        <p14:creationId xmlns:p14="http://schemas.microsoft.com/office/powerpoint/2010/main" val="18827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заключении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логически и последовательно излагаются теоретические, практические выводы и предложения, к которым пришел обучающийся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исследования. Они должны быть краткими и четкими, дающими полное представление о содержании, значимости и эффективности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работы, пишутся в виде тезисов (по пунктам).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использованной литературы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включает упоминаемые или цитируемые в работе источники.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выделяется в самостоятельный раздел, если приводятся материалы, отражающие технику расчетов, образцы анкет, тестов, иллюстрации вспомогательного характера и т.д.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0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05475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Общий объем выпускной квалификационной работы должен быть в пределах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страниц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(без приложений) печатного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текста. Примерное соотношение между отдельными частями работы следующее: введение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страниц (10% текста), заключение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страниц (5-10% текста), большую часть работы занимает основная часть (80% текста).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05475"/>
          </a:xfrm>
        </p:spPr>
        <p:txBody>
          <a:bodyPr>
            <a:normAutofit fontScale="92500"/>
          </a:bodyPr>
          <a:lstStyle/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Дипломная работа должна быть грамотно написана и правильно оформлена. Текст работы должен быть набран в редакторе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Microsoft Word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версий 97 и позднее.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Дипломная работа выполняется на белой бумаге формата А- 4 (210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297 мм) компьютерного набора и последующей печати без режима  экономии  тонера и чернил. Текст должен иметь четкие очертания всех символов. Печать должна быть без смазывания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непропечатанных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мест, помарок и исправлений.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Нумерация страниц проводиться внизу, по центру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страницы.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этом первая страница не нумеруется, то есть нумерация начинается со страницы «Оглавление» с цифры «2».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Текст: шрифт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размер – 14, поля: слева – 3,5 см, сверху – 2,5 см, справа – 2 см, внизу – 2 см, абзацный отступ – 1,25 см. переносы слов по слогам делаются по всему тексту выпускной работы. Основной текст дипломной работы печатается 1,5 междустрочным интервалом компьютерного набора. Выравнивание текста устанавливается «По ширине страницы». </a:t>
            </a:r>
          </a:p>
        </p:txBody>
      </p:sp>
    </p:spTree>
    <p:extLst>
      <p:ext uri="{BB962C8B-B14F-4D97-AF65-F5344CB8AC3E}">
        <p14:creationId xmlns:p14="http://schemas.microsoft.com/office/powerpoint/2010/main" val="21854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21499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иллюстрациям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относят: чертежи, графики, схемы, рисунки, снимки.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Иллюстрация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объяснение с помощью наглядных и убедительных примеров. Иллюстрированный материал первой необходимости неразрывно связанный с текстом работы следует располагать непосредственно после текста. На все иллюстрации должны быть ссылки в работе. Иллюстрации должны быть пронумерованы и иметь названия, указные под иллюстрацией. Нумерация иллюстраций должна быть сквозной по всему тексту дипломной работы.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5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3987805"/>
          </a:xfrm>
        </p:spPr>
        <p:txBody>
          <a:bodyPr>
            <a:normAutofit/>
          </a:bodyPr>
          <a:lstStyle/>
          <a:p>
            <a:pPr marL="0" lvl="0" indent="0" algn="just"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ФИО автора, название книги, город, издательство, год издания, количество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страниц.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наличии трех и более авторов допускается указывать фамилию и инициалы только первого из них и слова «и др.»</a:t>
            </a:r>
          </a:p>
          <a:p>
            <a:pPr marL="0" lvl="0" indent="0" algn="just"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Список строго по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алфавиту.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1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77483"/>
          </a:xfrm>
        </p:spPr>
        <p:txBody>
          <a:bodyPr/>
          <a:lstStyle/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Процедура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защиты диплома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выпускника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7-10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вопросы членов комиссии и ответы обучающихся, оценка рецензента,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отзыв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руководителя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274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49491"/>
          </a:xfrm>
        </p:spPr>
        <p:txBody>
          <a:bodyPr>
            <a:normAutofit/>
          </a:bodyPr>
          <a:lstStyle/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дипломной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теоретической и практической подготовки выпускника; правильность и полнота ответа на поставленные вопросы;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качество представленного	иллюстративного	и	демонстрационного материала;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умение излагать суть работы;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способность аргументировать и отстаивать свою точку зрения; вести научную дискуссию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53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6" t="15512" r="25000" b="8218"/>
          <a:stretch/>
        </p:blipFill>
        <p:spPr bwMode="auto">
          <a:xfrm>
            <a:off x="1403648" y="26761"/>
            <a:ext cx="6452735" cy="685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246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0" t="18103" r="26293" b="7382"/>
          <a:stretch/>
        </p:blipFill>
        <p:spPr bwMode="auto">
          <a:xfrm>
            <a:off x="2051720" y="0"/>
            <a:ext cx="5205277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202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Памятка о содержании рецензии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Рецензия должна обязательно включать:</a:t>
            </a:r>
          </a:p>
          <a:p>
            <a:r>
              <a:rPr lang="ru-RU" dirty="0"/>
              <a:t>заключение о соответствии дипломной работы заданию на нее; характеристику выполнения каждого раздела проекта, использование обучающимся	последних	достижений	науки	и	техники,	глубины обоснований и принятых в проекте решений;</a:t>
            </a:r>
          </a:p>
          <a:p>
            <a:r>
              <a:rPr lang="ru-RU" dirty="0"/>
              <a:t> оценку качества выполнения каждого раздела, графической части проекта (если таковая имеется)</a:t>
            </a:r>
          </a:p>
          <a:p>
            <a:r>
              <a:rPr lang="ru-RU" dirty="0"/>
              <a:t> оценку степени разработки новых вопросов, оригинальности решений (предложений), теоретической и практической значимости работы; оценку дипломной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19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6551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СТРУКТУРНЫЕ ЭЛЕМЕНТЫ ДИПЛОМНОЙ РАБОТЫ: </a:t>
            </a: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титульный лист;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оглавление (содержание); введение;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часть: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1 (теоретическая часть);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2 (практическая часть);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выводы	и	заключение,	рекомендации относительно	применения полученных результатов;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 и литературы;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8" t="16649" r="25000" b="7382"/>
          <a:stretch/>
        </p:blipFill>
        <p:spPr bwMode="auto">
          <a:xfrm>
            <a:off x="1619672" y="-243409"/>
            <a:ext cx="5522801" cy="692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564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2149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плана дипломной работы по страховому делу: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Глава 1. Теоретические и нормативно-правовые основы организации личного страхования в современной практике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1.1 Сущность и классификация видов личного страхования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1.2 Нормативно-правовые основы организации личного страхования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1.3 Российский рынок личного страхования и влияние на него мирового финансового кризиса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 Анализ организации личного страхования в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2.1 Характеристика страховой компании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2.2 Организация и ассортимент предложений личного страхования в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2.3 Эффективность операций по личному страхованию в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Разработка ПРЕДЛОЖЕНИЙ по повышению эффективности операций по личному страхованию в ООО «Росгосстрах», г. Покровск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3.1 Разработка нового страхового продукта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3.2 Комплекс мероприятий по повышению сбыта предложений по личному страхованию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3.3 Экономическая эффективность внесенных предложений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024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8003232" cy="56494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плана дипломной работы по туризму: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ТЕОРЕТИЧЕСКИЕ АСПЕКТЫ ЭКСТРЕМАЛЬНОГО ТУРИЗМА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1.1.	Понятие, сущность и виды экстремального туризма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1.2.	Правовое регулирование безопасности экстремального туризма в РФ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АНАЛИЗ СОСТОЯНИЯ РЫНКА ТУРИСТИЧЕСКИХ УСЛУГ В РС(Я)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   Рынок туристических услуг в РС(Я)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   Характеристика географических и рекреационных ресурсов туризма в РС(Я)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РАЗРАБОТКА ПРОЕКТА ЭКСТРЕМАЛЬНОГО ТУРА В СРК «ТЕХТЮР»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3.1 Туристический маршрут горного туризма в СРК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Техтюр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3.2  Технико-экономическое обоснование проекта в СРК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Техтюр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870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214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Пример плана дипломной работы по экономике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ВВЕДЕНИЕ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ГЛАВА 1. ТЕОРЕТИЧЕСКИЕ ОСНОВЫ УПРАВЛЕНИЯ ЗАТРАТАМИ ПРЕДПРИЯТИЯ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1.1 Экономическая сущность затрат и их классификация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1.2 Системы и функции управления затратами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1.3 Основные методы управления затратами в современных условиях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ГЛАВА 2. АНАЛИЗ ЭФФЕКТИВНОСТИ УПРАВЛЕНИЯ ЗАТРАТАМИ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2.1 Общая характеристика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2.2 Анализ финансово-хозяйственной деятельности ООО «»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2.3 Оценка состава и структуры затрат производственной деятельности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ГЛАВА 3. СОВЕРШЕНСТВОВАНИЕ СИСТЕМЫ УПРАВЛЕНИЯ ЗАТРАТАМИ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3.1 Определение  приоритетных направлений совершенствования механизма управления затратами ООО «»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3.2 Расчет экономического эффекта от внедрения предложенных мероприятий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Заключение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Список использованной литературы   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Приложения    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08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дипломной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848872" cy="4824536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ГЛАВА 1. ТЕОРЕТИЧЕСКАЯ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ЧАСТЬ (название)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1.1……………………………………………..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1.2……………………………………………..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Вывод по первой главе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ГЛАВА 2. ПРАКТИЧЕСКАЯ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ЧАСТЬ (название)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2.1……………………………………………...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2.2………………………………………………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Вывод по второй главе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ПРИЛОЖЕНИ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9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24744" cy="1143000"/>
          </a:xfrm>
        </p:spPr>
        <p:txBody>
          <a:bodyPr/>
          <a:lstStyle/>
          <a:p>
            <a:pPr algn="ctr"/>
            <a:r>
              <a:rPr lang="ru-RU" dirty="0"/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131821"/>
          </a:xfrm>
        </p:spPr>
        <p:txBody>
          <a:bodyPr>
            <a:noAutofit/>
          </a:bodyPr>
          <a:lstStyle/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</a:p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ОБЪЕКТ</a:t>
            </a:r>
          </a:p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</a:p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ГИПОТЕЗА ИССЛЕДОВАНИЯ</a:t>
            </a:r>
          </a:p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</a:p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</a:p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БАЗА ИССЛЕДОВАНИЯ</a:t>
            </a:r>
          </a:p>
          <a:p>
            <a:pPr lvl="0" indent="-342900">
              <a:buClrTx/>
              <a:buSzTx/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ДИПЛОМНОЙ РАБОТЫ (Выпускная квалификационная работа состоит из…. глав,… параграфов, введения, заключения, списка использованной литературы,…. И приложений)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403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6192688"/>
          </a:xfrm>
        </p:spPr>
        <p:txBody>
          <a:bodyPr>
            <a:normAutofit/>
          </a:bodyPr>
          <a:lstStyle/>
          <a:p>
            <a:pPr marL="0" lvl="0" indent="0">
              <a:buClrTx/>
              <a:buSzTx/>
              <a:buNone/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это пространство для исследования, это определенная область; то, что Вы исследуете (материал, устройство, научное учение). Объект обширен, обладает некоторой абстрактностью. Это то, о чем Вы будете говорить на протяжении всего диплома.</a:t>
            </a:r>
          </a:p>
          <a:p>
            <a:pPr marL="0" lvl="0" indent="0">
              <a:buClrTx/>
              <a:buSzTx/>
              <a:buNone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Tx/>
              <a:buSzTx/>
              <a:buNone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  исследования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это значительно более узкая область объекта исследования, за которую Вы беретесь во время исследования. Например, эта область нуждается в усовершенствовании и Вы беретесь её улучшить, усовершенствовать. Предмет исследования всегда связан с заявленной проблемой, из чего вытекает актуальность данной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31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36904" cy="561662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Каждая глава ВКР начинается с новой страницы. Заголовки располагают посередине страницы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без точки в конце.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Переносить слова в заголовке не допускается. Заголовки отделяют от текста сверху и снизу двумя интервалами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3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136904" cy="57606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Шрифт основного текста  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14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Заголовок глав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Times New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16, все прописные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Заголовок параграфов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Times New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14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Выравнивание основного текста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по ширине, заголовков – по центру. Отступ первой строки основного текста 1,25 см, отступ первой строки заголовков – 1,25 см.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Междустрочный интервал – полуторный.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Рецензия и отзыв руководителя оформляется в двух экземплярах,    один из которых предоставляется в ГЭК перед защитой дипломной работы. Вторые экземпляры рецензии и отзыва руководителя подшиваются к протоколам ГЭК.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Оглавление – указатель рубрик (заголовков), включает в себя все разделы дипломной работы. В оглавлении рубрики должны точно соответствовать заголовкам текста, взаиморасположение рубрик должно правильно отражать последовательность и соподчиненность их в тексте. В конце каждой главы оглавления проставляют номер страницы, на которой напечатан данный заголовок в 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4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 введении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дается характеристика состояния исследуемого вопроса, указываются цель и задачи исследования, его новизна и актуальность. Цель и задачи должны быть четко сформулированы.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Основная часть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состоит из глав: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глава 1 (теоретическая часть)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содержит обзор литературы и анализ работ предыдущих исследователей по данной теме;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главе 2 (практическая, исследовательская часть)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приводятся результаты собственных исследований: характеристика объектов и методов исследования, полученные результаты и их анализ, статистическая обработка результатов исследования, иллюстративный материал.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6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402</TotalTime>
  <Words>1106</Words>
  <Application>Microsoft Office PowerPoint</Application>
  <PresentationFormat>Экран (4:3)</PresentationFormat>
  <Paragraphs>125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Остин</vt:lpstr>
      <vt:lpstr>Презентация PowerPoint</vt:lpstr>
      <vt:lpstr>Презентация PowerPoint</vt:lpstr>
      <vt:lpstr>Структура дипломной работы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ИСПОЛЬЗОВАННОЙ ЛИТЕРАТУРЫ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Методист</cp:lastModifiedBy>
  <cp:revision>21</cp:revision>
  <dcterms:created xsi:type="dcterms:W3CDTF">2017-04-06T07:20:03Z</dcterms:created>
  <dcterms:modified xsi:type="dcterms:W3CDTF">2018-05-30T05:13:12Z</dcterms:modified>
</cp:coreProperties>
</file>