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70" r:id="rId11"/>
    <p:sldId id="269" r:id="rId12"/>
    <p:sldId id="268" r:id="rId13"/>
    <p:sldId id="279" r:id="rId14"/>
    <p:sldId id="271" r:id="rId15"/>
    <p:sldId id="272" r:id="rId16"/>
    <p:sldId id="263" r:id="rId17"/>
    <p:sldId id="264" r:id="rId18"/>
    <p:sldId id="265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55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F206CC-6C0D-451B-90E0-6272725F9DD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выпускных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квалификационных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Разработано в соответствии со следующими нормативными документами: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ФЗ № 273«Об образовании в Российской Федерации» от 29 декабря 2012 года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Приказом Министерства образования  и  науки  РФ  от  14  июня  2013 г. N 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Приказом министерства образования и науки РФ от 16 августа 2013   года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968 «Об утверждении порядка проведения государственной итоговой аттестации по образовательным программам СПО»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Федеральными государственными образовательными  стандартами  среднего профессионального образования;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Положение о дипломной работе ГБПОУ РС(Я) ПК</a:t>
            </a:r>
          </a:p>
        </p:txBody>
      </p:sp>
    </p:spTree>
    <p:extLst>
      <p:ext uri="{BB962C8B-B14F-4D97-AF65-F5344CB8AC3E}">
        <p14:creationId xmlns:p14="http://schemas.microsoft.com/office/powerpoint/2010/main" val="188277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49491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дипломной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теоретической и практической подготовки выпускника; правильность и полнота ответа на поставленные вопросы;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качество представленного	иллюстративного	и	демонстрационного материала;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умение излагать суть работы;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аргументировать и отстаивать свою точку зрения; вести научную дискуссию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5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6" t="15512" r="25000" b="8218"/>
          <a:stretch/>
        </p:blipFill>
        <p:spPr bwMode="auto">
          <a:xfrm>
            <a:off x="1403648" y="-623"/>
            <a:ext cx="6452735" cy="685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24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0" t="18103" r="26293" b="7382"/>
          <a:stretch/>
        </p:blipFill>
        <p:spPr bwMode="auto">
          <a:xfrm>
            <a:off x="2051720" y="-1"/>
            <a:ext cx="5184576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20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920880" cy="4923909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Рецензентами  дипломной работы могут быть:</a:t>
            </a:r>
          </a:p>
          <a:p>
            <a:pPr marL="52578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 производства, ВУЗов, НИИ и др.</a:t>
            </a:r>
          </a:p>
          <a:p>
            <a:pPr marL="52578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Преподаватели профилирующих предметов данной специальности, не являющихся руководителями дипломных работ</a:t>
            </a:r>
          </a:p>
          <a:p>
            <a:pPr marL="525780" indent="-4572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Рецензия на дипломную работу выполняется в объеме 1-2 печатных листа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50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Памятка о содержании рецензии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Рецензия должна обязательно включать:</a:t>
            </a:r>
          </a:p>
          <a:p>
            <a:r>
              <a:rPr lang="ru-RU" dirty="0"/>
              <a:t>заключение о соответствии дипломной работы заданию на нее; характеристику выполнения каждого раздела проекта, использование обучающимся	последних	достижений	науки	и	техники,	глубины обоснований и принятых в проекте решений;</a:t>
            </a:r>
          </a:p>
          <a:p>
            <a:r>
              <a:rPr lang="ru-RU" dirty="0"/>
              <a:t> оценку качества выполнения каждого раздела, графической части проекта (если таковая имеется)</a:t>
            </a:r>
          </a:p>
          <a:p>
            <a:r>
              <a:rPr lang="ru-RU" dirty="0"/>
              <a:t> оценку степени разработки новых вопросов, оригинальности решений (предложений), теоретической и практической значимости работы; оценку дипломной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19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8" t="16649" r="25000" b="7382"/>
          <a:stretch/>
        </p:blipFill>
        <p:spPr bwMode="auto">
          <a:xfrm>
            <a:off x="1619672" y="1"/>
            <a:ext cx="5328592" cy="667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564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плана дипломной работы по страховому делу: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Глава 1. Теоретические и нормативно-правовые основы организации личного страхования в современной практике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1.1 Сущность и классификация видов личного страхования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1.2 Нормативно-правовые основы организации личного страхования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1.3 Российский рынок личного страхования и влияние на него мирового финансового кризиса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 Анализ организации личного страхования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2.1 Характеристика страховой компании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2.2 Организация и ассортимент предложений личного страхования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2.3 Эффективность операций по личному страхованию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Разработка ПРЕДЛОЖЕНИЙ по повышению эффективности операций по личному страхованию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3.1 Разработка нового страхового продукта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3.2 Комплекс мероприятий по повышению сбыта предложений по личному страхованию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3.3 Экономическая эффективность внесенных предложений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02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плана дипломной работы по туризму: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ТЕОРЕТИЧЕСКИЕ АСПЕКТЫ ЭКСТРЕМАЛЬНОГО ТУРИЗМА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1.1.	Понятие, сущность и виды экстремального туризма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	Правовое регулирование безопасности экстремального туризма в РФ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АНАЛИЗ СОСТОЯНИЯ РЫНКА ТУРИСТИЧЕСКИХ УСЛУГ В РС(Я)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   Рынок туристических услуг в РС(Я)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  Характеристика географических и рекреационных ресурсов туризма в РС(Я)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РАЗРАБОТКА ПРОЕКТА ЭКСТРЕМАЛЬНОГО ТУРА В СРК «ТЕХТЮР»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 Туристический маршрут горного туризма в СРК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Техтюр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  Технико-экономическое обоснование проекта в СРК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Техтюр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870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21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Пример плана дипломной работы по экономике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ВВЕДЕНИЕ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ГЛАВА 1. ТЕОРЕТИЧЕСКИЕ ОСНОВЫ УПРАВЛЕНИЯ ЗАТРАТАМИ ПРЕДПРИЯТИЯ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1.1 Экономическая сущность затрат и их классификация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1.2 Системы и функции управления затратами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1.3 Основные методы управления затратами в современных условиях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ГЛАВА 2. АНАЛИЗ ЭФФЕКТИВНОСТИ УПРАВЛЕНИЯ ЗАТРАТАМИ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2.1 Общая характеристика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2.2 Анализ финансово-хозяйственной деятельности ООО «»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2.3 Оценка состава и структуры затрат производственной деятельности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ГЛАВА 3. СОВЕРШЕНСТВОВАНИЕ СИСТЕМЫ УПРАВЛЕНИЯ ЗАТРАТАМИ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3.1 Определение  приоритетных направлений совершенствования механизма управления затратами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3.2 Расчет экономического эффекта от внедрения предложенных мероприятий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Заключение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Список использованной литературы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Приложения    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08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894975" cy="592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34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6551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СТРУКТУРНЫЕ ЭЛЕМЕНТЫ ДИПЛОМНОЙ РАБОТЫ: 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титульный лист;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оглавление (содержание); введение;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часть: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1 (теоретическая часть);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2 (практическая часть);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выводы	и	заключение,	рекомендации относительно	применения полученных результатов;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 и литературы;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52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84550" cy="58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646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04856" cy="57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329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96888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010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1249"/>
            <a:ext cx="7848872" cy="588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51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Рецензия и отзыв руководителя оформляется в двух экземплярах,    один из которых предоставляется в ГЭК перед защитой дипломной работы. Вторые экземпляры рецензии и отзыва руководителя подшиваются к протоколам ГЭК.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Оглавление – указатель рубрик (заголовков), включает в себя все разделы дипломной работы. В оглавлении рубрики должны точно соответствовать заголовкам текста, взаиморасположение рубрик должно правильно отражать последовательность и соподчиненность их в тексте. В конце каждой главы оглавления проставляют номер страницы, на которой напечатан данный заголовок в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42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 введении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дается характеристика состояния исследуемого вопроса, указываются цель и задачи исследования, его новизна и актуальность. Цель и задачи должны быть четко сформулированы.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Основная 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состоит из глав: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глава 1 (теоретическая часть)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содержит обзор литературы и анализ работ предыдущих исследователей по данной теме;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главе 2 (практическая, исследовательская часть)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приводятся результаты собственных исследований: характеристика объектов и методов исследования, полученные результаты и их анализ, статистическая обработка результатов исследования, иллюстративный материал.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65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заключении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логически и последовательно излагаются теоретические, практические выводы и предложения, к которым пришел обучающийся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исследования. Они должны быть краткими и четкими, дающими полное представление о содержании, значимости и 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работы, пишутся в виде тезисов (по пунктам).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Список использованных источников и литературы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включает упоминаемые или цитируемые в работе источники.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выделяется в самостоятельный раздел, если приводятся материалы, отражающие технику расчетов, образцы анкет, тестов, иллюстрации вспомогательного характера и т.д.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3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0547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Общий объем выпускной квалификационной работы должен быть в пределах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страниц печатного текста. Примерное соотношение между отдельными частями работы следующее: введение – 3-5 страниц (10% текста), заключение 4 – 5 страниц (5-10% текста), большую часть работы занимает основная часть (80% текста).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Дипломная работа должна быть грамотно написана и правильно оформлена. Текст работы должен быть набран в редакторе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Microsoft Word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Дипломная работа выполняется на белой бумаге формата А- 4 (210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297 мм) компьютерного набора и последующей печати без режима  экономии  тонера и чернил. Текст должен иметь четкие очертания всех символов. Печать должна быть без смазывания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непропечатанных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мест, помарок и исправлений.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Нумерация страниц проводиться внизу, по центру страницы, арабскими цифрами. При этом первая страница не нумеруется, то есть нумерация начинается со страницы «Оглавление» с цифры «2».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Текст: шрифт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размер – 14, поля: слева – 3,5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сверху – 2,5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справа – 2 см, внизу – 2 см, абзацный отступ – 1,25 см. переносы слов по слогам делаются по всему тексту выпускной работы. Основной текст дипломной работы печатается 1,5 междустрочным интервалом компьютерного набора. Выравнивание текста устанавливается «По ширине страницы». В тексте можно использовать шрифтовые выделения (размер шрифта, полужирный,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курсив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но не используется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подчеркивание символов.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1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иллюстрациям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относят: чертежи, графики, схемы, рисунки, снимки.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Иллюстрация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объяснение с помощью наглядных и убедительных примеров. Иллюстрированный материал первой необходимости неразрывно связанный с текстом работы следует располагать непосредственно после текста. На все иллюстрации должны быть ссылки в работе. Иллюстрации должны быть пронумерованы и иметь названия, указные под иллюстрацией. Нумерация иллюстраций должна быть сквозной по всему тексту дипломной работы.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6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77483"/>
          </a:xfrm>
        </p:spPr>
        <p:txBody>
          <a:bodyPr/>
          <a:lstStyle/>
          <a:p>
            <a:pPr marL="365760" lvl="1" indent="0" algn="ctr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Процедура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защиты диплома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выпускника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(10-15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вопросы членов комиссии и ответы обучающихся, оценка рецензента,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отзыв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руководителя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274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</TotalTime>
  <Words>884</Words>
  <Application>Microsoft Office PowerPoint</Application>
  <PresentationFormat>Экран (4:3)</PresentationFormat>
  <Paragraphs>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Методист</cp:lastModifiedBy>
  <cp:revision>8</cp:revision>
  <dcterms:created xsi:type="dcterms:W3CDTF">2017-04-06T07:20:03Z</dcterms:created>
  <dcterms:modified xsi:type="dcterms:W3CDTF">2018-04-18T00:39:42Z</dcterms:modified>
</cp:coreProperties>
</file>